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sldIdLst>
    <p:sldId id="275" r:id="rId2"/>
    <p:sldId id="262" r:id="rId3"/>
    <p:sldId id="276" r:id="rId4"/>
    <p:sldId id="277" r:id="rId5"/>
    <p:sldId id="278" r:id="rId6"/>
    <p:sldId id="281" r:id="rId7"/>
    <p:sldId id="282" r:id="rId8"/>
    <p:sldId id="267" r:id="rId9"/>
    <p:sldId id="266" r:id="rId10"/>
    <p:sldId id="268" r:id="rId11"/>
    <p:sldId id="279" r:id="rId12"/>
    <p:sldId id="269" r:id="rId13"/>
    <p:sldId id="270" r:id="rId14"/>
    <p:sldId id="28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021">
          <p15:clr>
            <a:srgbClr val="A4A3A4"/>
          </p15:clr>
        </p15:guide>
        <p15:guide id="2" pos="5088">
          <p15:clr>
            <a:srgbClr val="A4A3A4"/>
          </p15:clr>
        </p15:guide>
        <p15:guide id="3" orient="horz" pos="936">
          <p15:clr>
            <a:srgbClr val="A4A3A4"/>
          </p15:clr>
        </p15:guide>
        <p15:guide id="4" pos="6456">
          <p15:clr>
            <a:srgbClr val="A4A3A4"/>
          </p15:clr>
        </p15:guide>
        <p15:guide id="5" pos="5640">
          <p15:clr>
            <a:srgbClr val="A4A3A4"/>
          </p15:clr>
        </p15:guide>
        <p15:guide id="6" pos="7221">
          <p15:clr>
            <a:srgbClr val="A4A3A4"/>
          </p15:clr>
        </p15:guide>
        <p15:guide id="7" pos="2040">
          <p15:clr>
            <a:srgbClr val="A4A3A4"/>
          </p15:clr>
        </p15:guide>
        <p15:guide id="8" pos="1170">
          <p15:clr>
            <a:srgbClr val="A4A3A4"/>
          </p15:clr>
        </p15:guide>
        <p15:guide id="9" pos="564">
          <p15:clr>
            <a:srgbClr val="A4A3A4"/>
          </p15:clr>
        </p15:guide>
        <p15:guide id="10" orient="horz" pos="1381">
          <p15:clr>
            <a:srgbClr val="A4A3A4"/>
          </p15:clr>
        </p15:guide>
        <p15:guide id="11" pos="2664">
          <p15:clr>
            <a:srgbClr val="A4A3A4"/>
          </p15:clr>
        </p15:guide>
        <p15:guide id="12" orient="horz" pos="2376">
          <p15:clr>
            <a:srgbClr val="A4A3A4"/>
          </p15:clr>
        </p15:guide>
        <p15:guide id="13" orient="horz" pos="1232">
          <p15:clr>
            <a:srgbClr val="A4A3A4"/>
          </p15:clr>
        </p15:guide>
        <p15:guide id="14" orient="horz" pos="1139">
          <p15:clr>
            <a:srgbClr val="A4A3A4"/>
          </p15:clr>
        </p15:guide>
        <p15:guide id="15" orient="horz" pos="1056">
          <p15:clr>
            <a:srgbClr val="A4A3A4"/>
          </p15:clr>
        </p15:guide>
        <p15:guide id="16" orient="horz" pos="3168">
          <p15:clr>
            <a:srgbClr val="A4A3A4"/>
          </p15:clr>
        </p15:guide>
        <p15:guide id="17" orient="horz" pos="3408">
          <p15:clr>
            <a:srgbClr val="A4A3A4"/>
          </p15:clr>
        </p15:guide>
        <p15:guide id="18" orient="horz" pos="3764">
          <p15:clr>
            <a:srgbClr val="A4A3A4"/>
          </p15:clr>
        </p15:guide>
        <p15:guide id="19" pos="1920">
          <p15:clr>
            <a:srgbClr val="A4A3A4"/>
          </p15:clr>
        </p15:guide>
        <p15:guide id="20" pos="1296">
          <p15:clr>
            <a:srgbClr val="A4A3A4"/>
          </p15:clr>
        </p15:guide>
        <p15:guide id="21" orient="horz" pos="3072">
          <p15:clr>
            <a:srgbClr val="A4A3A4"/>
          </p15:clr>
        </p15:guide>
        <p15:guide id="22" pos="2808">
          <p15:clr>
            <a:srgbClr val="A4A3A4"/>
          </p15:clr>
        </p15:guide>
        <p15:guide id="23" pos="3432">
          <p15:clr>
            <a:srgbClr val="A4A3A4"/>
          </p15:clr>
        </p15:guide>
        <p15:guide id="24" pos="3563">
          <p15:clr>
            <a:srgbClr val="A4A3A4"/>
          </p15:clr>
        </p15:guide>
        <p15:guide id="25" pos="4183">
          <p15:clr>
            <a:srgbClr val="A4A3A4"/>
          </p15:clr>
        </p15:guide>
        <p15:guide id="26" pos="4320">
          <p15:clr>
            <a:srgbClr val="A4A3A4"/>
          </p15:clr>
        </p15:guide>
        <p15:guide id="27" pos="4960">
          <p15:clr>
            <a:srgbClr val="A4A3A4"/>
          </p15:clr>
        </p15:guide>
        <p15:guide id="28" pos="5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DBC5"/>
    <a:srgbClr val="FB9FFC"/>
    <a:srgbClr val="4D5E6F"/>
    <a:srgbClr val="74A5A6"/>
    <a:srgbClr val="FFF1A2"/>
    <a:srgbClr val="C27BC3"/>
    <a:srgbClr val="FFFB66"/>
    <a:srgbClr val="29323B"/>
    <a:srgbClr val="3B4855"/>
    <a:srgbClr val="FFE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63"/>
    <p:restoredTop sz="94667"/>
  </p:normalViewPr>
  <p:slideViewPr>
    <p:cSldViewPr snapToGrid="0" snapToObjects="1">
      <p:cViewPr varScale="1">
        <p:scale>
          <a:sx n="85" d="100"/>
          <a:sy n="85" d="100"/>
        </p:scale>
        <p:origin x="82" y="125"/>
      </p:cViewPr>
      <p:guideLst>
        <p:guide pos="7021"/>
        <p:guide pos="5088"/>
        <p:guide orient="horz" pos="936"/>
        <p:guide pos="6456"/>
        <p:guide pos="5640"/>
        <p:guide pos="7221"/>
        <p:guide pos="2040"/>
        <p:guide pos="1170"/>
        <p:guide pos="564"/>
        <p:guide orient="horz" pos="1381"/>
        <p:guide pos="2664"/>
        <p:guide orient="horz" pos="2376"/>
        <p:guide orient="horz" pos="1232"/>
        <p:guide orient="horz" pos="1139"/>
        <p:guide orient="horz" pos="1056"/>
        <p:guide orient="horz" pos="3168"/>
        <p:guide orient="horz" pos="3408"/>
        <p:guide orient="horz" pos="3764"/>
        <p:guide pos="1920"/>
        <p:guide pos="1296"/>
        <p:guide orient="horz" pos="3072"/>
        <p:guide pos="2808"/>
        <p:guide pos="3432"/>
        <p:guide pos="3563"/>
        <p:guide pos="4183"/>
        <p:guide pos="4320"/>
        <p:guide pos="4960"/>
        <p:guide pos="58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1340-3EFC-6348-A431-2AEAF3854A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12574"/>
            <a:ext cx="9144000" cy="2387600"/>
          </a:xfrm>
        </p:spPr>
        <p:txBody>
          <a:bodyPr anchor="b">
            <a:noAutofit/>
          </a:bodyPr>
          <a:lstStyle>
            <a:lvl1pPr algn="ctr">
              <a:defRPr sz="88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167AD-50E5-714E-86F5-1A000F41E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0437" y="4102010"/>
            <a:ext cx="3391127" cy="484712"/>
          </a:xfrm>
          <a:noFill/>
          <a:ln>
            <a:solidFill>
              <a:schemeClr val="accent5"/>
            </a:solidFill>
          </a:ln>
        </p:spPr>
        <p:txBody>
          <a:bodyPr vert="horz" wrap="square" lIns="91440" tIns="144000" rIns="180000" bIns="144000" rtlCol="0" anchor="b">
            <a:spAutoFit/>
          </a:bodyPr>
          <a:lstStyle>
            <a:lvl1pPr marL="0" indent="0">
              <a:buNone/>
              <a:defRPr lang="en-US" sz="1400" b="1" dirty="0">
                <a:solidFill>
                  <a:srgbClr val="4D5E6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57150" lvl="0" indent="-285750" algn="ctr">
              <a:spcBef>
                <a:spcPct val="0"/>
              </a:spcBef>
            </a:pPr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9BB2E0-7C45-8343-AB20-0747FB6A8401}"/>
              </a:ext>
            </a:extLst>
          </p:cNvPr>
          <p:cNvCxnSpPr>
            <a:cxnSpLocks/>
            <a:stCxn id="3" idx="3"/>
          </p:cNvCxnSpPr>
          <p:nvPr userDrawn="1"/>
        </p:nvCxnSpPr>
        <p:spPr>
          <a:xfrm flipV="1">
            <a:off x="7791564" y="4340014"/>
            <a:ext cx="4400436" cy="4352"/>
          </a:xfrm>
          <a:prstGeom prst="line">
            <a:avLst/>
          </a:prstGeom>
          <a:ln w="12700">
            <a:gradFill>
              <a:gsLst>
                <a:gs pos="0">
                  <a:srgbClr val="74A5A6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23A2A5-0DB7-5644-A214-3443E6507D9E}"/>
              </a:ext>
            </a:extLst>
          </p:cNvPr>
          <p:cNvCxnSpPr/>
          <p:nvPr userDrawn="1"/>
        </p:nvCxnSpPr>
        <p:spPr>
          <a:xfrm>
            <a:off x="1" y="4336368"/>
            <a:ext cx="4400436" cy="3645"/>
          </a:xfrm>
          <a:prstGeom prst="line">
            <a:avLst/>
          </a:prstGeom>
          <a:ln w="12700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58000">
                  <a:schemeClr val="accent1">
                    <a:lumMod val="45000"/>
                    <a:lumOff val="55000"/>
                  </a:schemeClr>
                </a:gs>
                <a:gs pos="100000">
                  <a:srgbClr val="74A5A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9D0D4-2B8B-9143-81F3-F3E2CB1BA15D}"/>
              </a:ext>
            </a:extLst>
          </p:cNvPr>
          <p:cNvGrpSpPr/>
          <p:nvPr userDrawn="1"/>
        </p:nvGrpSpPr>
        <p:grpSpPr>
          <a:xfrm>
            <a:off x="10238059" y="3741139"/>
            <a:ext cx="701094" cy="596400"/>
            <a:chOff x="801360" y="-248400"/>
            <a:chExt cx="8890920" cy="7563240"/>
          </a:xfrm>
          <a:gradFill>
            <a:gsLst>
              <a:gs pos="0">
                <a:srgbClr val="74A5A6"/>
              </a:gs>
              <a:gs pos="50000">
                <a:srgbClr val="74A5A6"/>
              </a:gs>
              <a:gs pos="100000">
                <a:srgbClr val="C27BC3"/>
              </a:gs>
            </a:gsLst>
            <a:lin ang="2700000" scaled="0"/>
          </a:gradFill>
          <a:effectLst>
            <a:reflection blurRad="63500" stA="30000" endPos="92000" dir="5400000" sy="-100000" algn="bl" rotWithShape="0"/>
          </a:effectLst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47796A3-A479-BE47-973C-8A4B5CDF164F}"/>
                </a:ext>
              </a:extLst>
            </p:cNvPr>
            <p:cNvSpPr/>
            <p:nvPr/>
          </p:nvSpPr>
          <p:spPr>
            <a:xfrm>
              <a:off x="2522880" y="3601440"/>
              <a:ext cx="1327320" cy="26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88" h="741">
                  <a:moveTo>
                    <a:pt x="3688" y="370"/>
                  </a:moveTo>
                  <a:cubicBezTo>
                    <a:pt x="3688" y="166"/>
                    <a:pt x="3521" y="0"/>
                    <a:pt x="3318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167" y="0"/>
                    <a:pt x="0" y="166"/>
                    <a:pt x="0" y="370"/>
                  </a:cubicBezTo>
                  <a:cubicBezTo>
                    <a:pt x="0" y="574"/>
                    <a:pt x="167" y="741"/>
                    <a:pt x="371" y="741"/>
                  </a:cubicBezTo>
                  <a:cubicBezTo>
                    <a:pt x="3318" y="741"/>
                    <a:pt x="3318" y="741"/>
                    <a:pt x="3318" y="741"/>
                  </a:cubicBezTo>
                  <a:cubicBezTo>
                    <a:pt x="3521" y="741"/>
                    <a:pt x="3688" y="574"/>
                    <a:pt x="3688" y="3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53740B5-4AC9-DD45-BA8A-28D623C902CA}"/>
                </a:ext>
              </a:extLst>
            </p:cNvPr>
            <p:cNvSpPr/>
            <p:nvPr/>
          </p:nvSpPr>
          <p:spPr>
            <a:xfrm>
              <a:off x="1862280" y="3601440"/>
              <a:ext cx="393480" cy="26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4" h="741">
                  <a:moveTo>
                    <a:pt x="723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167" y="0"/>
                    <a:pt x="0" y="166"/>
                    <a:pt x="0" y="370"/>
                  </a:cubicBezTo>
                  <a:cubicBezTo>
                    <a:pt x="0" y="574"/>
                    <a:pt x="167" y="741"/>
                    <a:pt x="371" y="741"/>
                  </a:cubicBezTo>
                  <a:cubicBezTo>
                    <a:pt x="723" y="741"/>
                    <a:pt x="723" y="741"/>
                    <a:pt x="723" y="741"/>
                  </a:cubicBezTo>
                  <a:cubicBezTo>
                    <a:pt x="927" y="741"/>
                    <a:pt x="1094" y="574"/>
                    <a:pt x="1094" y="370"/>
                  </a:cubicBezTo>
                  <a:cubicBezTo>
                    <a:pt x="1094" y="166"/>
                    <a:pt x="927" y="0"/>
                    <a:pt x="723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69DC58E-CF5F-7E45-97BA-695AC2D69BB1}"/>
                </a:ext>
              </a:extLst>
            </p:cNvPr>
            <p:cNvSpPr/>
            <p:nvPr/>
          </p:nvSpPr>
          <p:spPr>
            <a:xfrm>
              <a:off x="801360" y="3067920"/>
              <a:ext cx="1854719" cy="26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53" h="741">
                  <a:moveTo>
                    <a:pt x="5153" y="370"/>
                  </a:moveTo>
                  <a:cubicBezTo>
                    <a:pt x="5153" y="166"/>
                    <a:pt x="4986" y="0"/>
                    <a:pt x="47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167" y="0"/>
                    <a:pt x="0" y="166"/>
                    <a:pt x="0" y="370"/>
                  </a:cubicBezTo>
                  <a:cubicBezTo>
                    <a:pt x="0" y="574"/>
                    <a:pt x="167" y="741"/>
                    <a:pt x="371" y="741"/>
                  </a:cubicBezTo>
                  <a:cubicBezTo>
                    <a:pt x="4782" y="741"/>
                    <a:pt x="4782" y="741"/>
                    <a:pt x="4782" y="741"/>
                  </a:cubicBezTo>
                  <a:cubicBezTo>
                    <a:pt x="4986" y="741"/>
                    <a:pt x="5153" y="574"/>
                    <a:pt x="5153" y="3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DA59B5B-7CDA-5C4E-BB27-88B1EA921033}"/>
                </a:ext>
              </a:extLst>
            </p:cNvPr>
            <p:cNvSpPr/>
            <p:nvPr/>
          </p:nvSpPr>
          <p:spPr>
            <a:xfrm>
              <a:off x="2789640" y="3067920"/>
              <a:ext cx="266760" cy="26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2" h="741">
                  <a:moveTo>
                    <a:pt x="111" y="648"/>
                  </a:moveTo>
                  <a:cubicBezTo>
                    <a:pt x="167" y="704"/>
                    <a:pt x="278" y="741"/>
                    <a:pt x="371" y="741"/>
                  </a:cubicBezTo>
                  <a:cubicBezTo>
                    <a:pt x="445" y="741"/>
                    <a:pt x="445" y="741"/>
                    <a:pt x="445" y="741"/>
                  </a:cubicBezTo>
                  <a:cubicBezTo>
                    <a:pt x="501" y="722"/>
                    <a:pt x="501" y="722"/>
                    <a:pt x="501" y="722"/>
                  </a:cubicBezTo>
                  <a:cubicBezTo>
                    <a:pt x="575" y="685"/>
                    <a:pt x="575" y="685"/>
                    <a:pt x="575" y="685"/>
                  </a:cubicBezTo>
                  <a:cubicBezTo>
                    <a:pt x="630" y="630"/>
                    <a:pt x="630" y="630"/>
                    <a:pt x="630" y="630"/>
                  </a:cubicBezTo>
                  <a:cubicBezTo>
                    <a:pt x="704" y="574"/>
                    <a:pt x="742" y="463"/>
                    <a:pt x="742" y="370"/>
                  </a:cubicBezTo>
                  <a:cubicBezTo>
                    <a:pt x="742" y="166"/>
                    <a:pt x="575" y="0"/>
                    <a:pt x="371" y="0"/>
                  </a:cubicBezTo>
                  <a:cubicBezTo>
                    <a:pt x="278" y="0"/>
                    <a:pt x="167" y="37"/>
                    <a:pt x="111" y="111"/>
                  </a:cubicBezTo>
                  <a:cubicBezTo>
                    <a:pt x="37" y="185"/>
                    <a:pt x="0" y="277"/>
                    <a:pt x="0" y="370"/>
                  </a:cubicBezTo>
                  <a:cubicBezTo>
                    <a:pt x="0" y="426"/>
                    <a:pt x="0" y="463"/>
                    <a:pt x="19" y="519"/>
                  </a:cubicBezTo>
                  <a:cubicBezTo>
                    <a:pt x="37" y="556"/>
                    <a:pt x="74" y="611"/>
                    <a:pt x="111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C8447E3-6A4B-1A4C-941C-C9769DB81EFC}"/>
                </a:ext>
              </a:extLst>
            </p:cNvPr>
            <p:cNvSpPr/>
            <p:nvPr/>
          </p:nvSpPr>
          <p:spPr>
            <a:xfrm>
              <a:off x="2789640" y="-248400"/>
              <a:ext cx="6902640" cy="756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75" h="21010">
                  <a:moveTo>
                    <a:pt x="15475" y="13640"/>
                  </a:moveTo>
                  <a:cubicBezTo>
                    <a:pt x="15289" y="13640"/>
                    <a:pt x="15122" y="13659"/>
                    <a:pt x="14956" y="13677"/>
                  </a:cubicBezTo>
                  <a:cubicBezTo>
                    <a:pt x="14789" y="12936"/>
                    <a:pt x="14789" y="12936"/>
                    <a:pt x="14789" y="12936"/>
                  </a:cubicBezTo>
                  <a:cubicBezTo>
                    <a:pt x="15011" y="12899"/>
                    <a:pt x="15233" y="12899"/>
                    <a:pt x="15475" y="12899"/>
                  </a:cubicBezTo>
                  <a:cubicBezTo>
                    <a:pt x="16160" y="12899"/>
                    <a:pt x="16828" y="13066"/>
                    <a:pt x="17457" y="13362"/>
                  </a:cubicBezTo>
                  <a:cubicBezTo>
                    <a:pt x="17625" y="13455"/>
                    <a:pt x="17847" y="13381"/>
                    <a:pt x="17940" y="13214"/>
                  </a:cubicBezTo>
                  <a:cubicBezTo>
                    <a:pt x="18032" y="13029"/>
                    <a:pt x="17958" y="12806"/>
                    <a:pt x="17791" y="12714"/>
                  </a:cubicBezTo>
                  <a:cubicBezTo>
                    <a:pt x="16809" y="12213"/>
                    <a:pt x="15678" y="12046"/>
                    <a:pt x="14604" y="12231"/>
                  </a:cubicBezTo>
                  <a:cubicBezTo>
                    <a:pt x="14437" y="11564"/>
                    <a:pt x="14437" y="11564"/>
                    <a:pt x="14437" y="11564"/>
                  </a:cubicBezTo>
                  <a:cubicBezTo>
                    <a:pt x="14622" y="11379"/>
                    <a:pt x="14696" y="11101"/>
                    <a:pt x="14640" y="10860"/>
                  </a:cubicBezTo>
                  <a:cubicBezTo>
                    <a:pt x="14029" y="8322"/>
                    <a:pt x="14029" y="8322"/>
                    <a:pt x="14029" y="8322"/>
                  </a:cubicBezTo>
                  <a:cubicBezTo>
                    <a:pt x="13955" y="8081"/>
                    <a:pt x="13788" y="7877"/>
                    <a:pt x="13547" y="7803"/>
                  </a:cubicBezTo>
                  <a:cubicBezTo>
                    <a:pt x="13528" y="7673"/>
                    <a:pt x="13492" y="7581"/>
                    <a:pt x="13473" y="7488"/>
                  </a:cubicBezTo>
                  <a:cubicBezTo>
                    <a:pt x="13213" y="6450"/>
                    <a:pt x="13528" y="6024"/>
                    <a:pt x="13862" y="5690"/>
                  </a:cubicBezTo>
                  <a:cubicBezTo>
                    <a:pt x="14307" y="5338"/>
                    <a:pt x="14770" y="5023"/>
                    <a:pt x="15271" y="4764"/>
                  </a:cubicBezTo>
                  <a:cubicBezTo>
                    <a:pt x="15437" y="4671"/>
                    <a:pt x="15512" y="4504"/>
                    <a:pt x="15475" y="4337"/>
                  </a:cubicBezTo>
                  <a:cubicBezTo>
                    <a:pt x="14548" y="983"/>
                    <a:pt x="14548" y="983"/>
                    <a:pt x="14548" y="983"/>
                  </a:cubicBezTo>
                  <a:cubicBezTo>
                    <a:pt x="14789" y="779"/>
                    <a:pt x="14808" y="426"/>
                    <a:pt x="14604" y="204"/>
                  </a:cubicBezTo>
                  <a:cubicBezTo>
                    <a:pt x="14511" y="74"/>
                    <a:pt x="14344" y="0"/>
                    <a:pt x="14195" y="0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2047" y="0"/>
                    <a:pt x="11787" y="260"/>
                    <a:pt x="11787" y="556"/>
                  </a:cubicBezTo>
                  <a:cubicBezTo>
                    <a:pt x="11787" y="871"/>
                    <a:pt x="12047" y="1112"/>
                    <a:pt x="12343" y="1112"/>
                  </a:cubicBezTo>
                  <a:cubicBezTo>
                    <a:pt x="13825" y="1112"/>
                    <a:pt x="13825" y="1112"/>
                    <a:pt x="13825" y="1112"/>
                  </a:cubicBezTo>
                  <a:cubicBezTo>
                    <a:pt x="14678" y="4245"/>
                    <a:pt x="14678" y="4245"/>
                    <a:pt x="14678" y="4245"/>
                  </a:cubicBezTo>
                  <a:cubicBezTo>
                    <a:pt x="14214" y="4504"/>
                    <a:pt x="13770" y="4819"/>
                    <a:pt x="13362" y="5171"/>
                  </a:cubicBezTo>
                  <a:cubicBezTo>
                    <a:pt x="12676" y="5802"/>
                    <a:pt x="12490" y="6598"/>
                    <a:pt x="12750" y="7692"/>
                  </a:cubicBezTo>
                  <a:cubicBezTo>
                    <a:pt x="12824" y="7952"/>
                    <a:pt x="12824" y="7952"/>
                    <a:pt x="12824" y="7952"/>
                  </a:cubicBezTo>
                  <a:cubicBezTo>
                    <a:pt x="12620" y="8137"/>
                    <a:pt x="12528" y="8415"/>
                    <a:pt x="12584" y="8693"/>
                  </a:cubicBezTo>
                  <a:cubicBezTo>
                    <a:pt x="12898" y="9953"/>
                    <a:pt x="12898" y="9953"/>
                    <a:pt x="12898" y="9953"/>
                  </a:cubicBezTo>
                  <a:cubicBezTo>
                    <a:pt x="11361" y="10250"/>
                    <a:pt x="9860" y="10712"/>
                    <a:pt x="8396" y="11305"/>
                  </a:cubicBezTo>
                  <a:cubicBezTo>
                    <a:pt x="7728" y="9582"/>
                    <a:pt x="7728" y="9582"/>
                    <a:pt x="7728" y="9582"/>
                  </a:cubicBezTo>
                  <a:cubicBezTo>
                    <a:pt x="9155" y="9582"/>
                    <a:pt x="9155" y="9582"/>
                    <a:pt x="9155" y="9582"/>
                  </a:cubicBezTo>
                  <a:cubicBezTo>
                    <a:pt x="10193" y="9953"/>
                    <a:pt x="10193" y="9953"/>
                    <a:pt x="10193" y="9953"/>
                  </a:cubicBezTo>
                  <a:cubicBezTo>
                    <a:pt x="10231" y="9953"/>
                    <a:pt x="10267" y="9953"/>
                    <a:pt x="10305" y="9953"/>
                  </a:cubicBezTo>
                  <a:cubicBezTo>
                    <a:pt x="10471" y="9953"/>
                    <a:pt x="10620" y="9860"/>
                    <a:pt x="10675" y="9693"/>
                  </a:cubicBezTo>
                  <a:cubicBezTo>
                    <a:pt x="10750" y="9508"/>
                    <a:pt x="10638" y="9304"/>
                    <a:pt x="10453" y="9230"/>
                  </a:cubicBezTo>
                  <a:cubicBezTo>
                    <a:pt x="9341" y="8860"/>
                    <a:pt x="9341" y="8860"/>
                    <a:pt x="9341" y="8860"/>
                  </a:cubicBezTo>
                  <a:cubicBezTo>
                    <a:pt x="9304" y="8860"/>
                    <a:pt x="9249" y="8841"/>
                    <a:pt x="9211" y="8841"/>
                  </a:cubicBezTo>
                  <a:cubicBezTo>
                    <a:pt x="6357" y="8841"/>
                    <a:pt x="6357" y="8841"/>
                    <a:pt x="6357" y="8841"/>
                  </a:cubicBezTo>
                  <a:cubicBezTo>
                    <a:pt x="4949" y="8155"/>
                    <a:pt x="4949" y="8155"/>
                    <a:pt x="4949" y="8155"/>
                  </a:cubicBezTo>
                  <a:cubicBezTo>
                    <a:pt x="4782" y="8044"/>
                    <a:pt x="4559" y="8100"/>
                    <a:pt x="4448" y="8285"/>
                  </a:cubicBezTo>
                  <a:cubicBezTo>
                    <a:pt x="4337" y="8451"/>
                    <a:pt x="4392" y="8674"/>
                    <a:pt x="4578" y="8785"/>
                  </a:cubicBezTo>
                  <a:cubicBezTo>
                    <a:pt x="4597" y="8785"/>
                    <a:pt x="4597" y="8804"/>
                    <a:pt x="4615" y="8804"/>
                  </a:cubicBezTo>
                  <a:cubicBezTo>
                    <a:pt x="6098" y="9545"/>
                    <a:pt x="6098" y="9545"/>
                    <a:pt x="6098" y="9545"/>
                  </a:cubicBezTo>
                  <a:cubicBezTo>
                    <a:pt x="6153" y="9564"/>
                    <a:pt x="6209" y="9582"/>
                    <a:pt x="6264" y="9582"/>
                  </a:cubicBezTo>
                  <a:cubicBezTo>
                    <a:pt x="7321" y="9582"/>
                    <a:pt x="7321" y="9582"/>
                    <a:pt x="7321" y="9582"/>
                  </a:cubicBezTo>
                  <a:cubicBezTo>
                    <a:pt x="8099" y="11453"/>
                    <a:pt x="8099" y="11453"/>
                    <a:pt x="8099" y="11453"/>
                  </a:cubicBezTo>
                  <a:cubicBezTo>
                    <a:pt x="7506" y="11750"/>
                    <a:pt x="6913" y="12083"/>
                    <a:pt x="6376" y="12454"/>
                  </a:cubicBezTo>
                  <a:cubicBezTo>
                    <a:pt x="5041" y="13325"/>
                    <a:pt x="3929" y="14511"/>
                    <a:pt x="3170" y="15901"/>
                  </a:cubicBezTo>
                  <a:cubicBezTo>
                    <a:pt x="2966" y="15864"/>
                    <a:pt x="2780" y="15846"/>
                    <a:pt x="2577" y="15846"/>
                  </a:cubicBezTo>
                  <a:cubicBezTo>
                    <a:pt x="1149" y="15846"/>
                    <a:pt x="0" y="16995"/>
                    <a:pt x="0" y="18422"/>
                  </a:cubicBezTo>
                  <a:cubicBezTo>
                    <a:pt x="0" y="19849"/>
                    <a:pt x="1149" y="20998"/>
                    <a:pt x="2577" y="20998"/>
                  </a:cubicBezTo>
                  <a:cubicBezTo>
                    <a:pt x="4003" y="20998"/>
                    <a:pt x="5152" y="19849"/>
                    <a:pt x="5152" y="18422"/>
                  </a:cubicBezTo>
                  <a:cubicBezTo>
                    <a:pt x="5152" y="17625"/>
                    <a:pt x="4782" y="16865"/>
                    <a:pt x="4152" y="16383"/>
                  </a:cubicBezTo>
                  <a:cubicBezTo>
                    <a:pt x="4837" y="15160"/>
                    <a:pt x="5819" y="14122"/>
                    <a:pt x="7006" y="13362"/>
                  </a:cubicBezTo>
                  <a:cubicBezTo>
                    <a:pt x="8896" y="12065"/>
                    <a:pt x="10805" y="11583"/>
                    <a:pt x="13195" y="11027"/>
                  </a:cubicBezTo>
                  <a:cubicBezTo>
                    <a:pt x="13232" y="11212"/>
                    <a:pt x="13232" y="11212"/>
                    <a:pt x="13232" y="11212"/>
                  </a:cubicBezTo>
                  <a:cubicBezTo>
                    <a:pt x="13288" y="11453"/>
                    <a:pt x="13492" y="11657"/>
                    <a:pt x="13732" y="11731"/>
                  </a:cubicBezTo>
                  <a:cubicBezTo>
                    <a:pt x="13899" y="12417"/>
                    <a:pt x="13899" y="12417"/>
                    <a:pt x="13899" y="12417"/>
                  </a:cubicBezTo>
                  <a:cubicBezTo>
                    <a:pt x="11954" y="13029"/>
                    <a:pt x="10564" y="14752"/>
                    <a:pt x="10361" y="16791"/>
                  </a:cubicBezTo>
                  <a:cubicBezTo>
                    <a:pt x="10342" y="16995"/>
                    <a:pt x="10490" y="17180"/>
                    <a:pt x="10694" y="17199"/>
                  </a:cubicBezTo>
                  <a:cubicBezTo>
                    <a:pt x="10731" y="17199"/>
                    <a:pt x="10731" y="17199"/>
                    <a:pt x="10731" y="17199"/>
                  </a:cubicBezTo>
                  <a:cubicBezTo>
                    <a:pt x="10916" y="17199"/>
                    <a:pt x="11083" y="17050"/>
                    <a:pt x="11102" y="16865"/>
                  </a:cubicBezTo>
                  <a:cubicBezTo>
                    <a:pt x="11269" y="15142"/>
                    <a:pt x="12435" y="13677"/>
                    <a:pt x="14085" y="13139"/>
                  </a:cubicBezTo>
                  <a:cubicBezTo>
                    <a:pt x="14270" y="13844"/>
                    <a:pt x="14270" y="13844"/>
                    <a:pt x="14270" y="13844"/>
                  </a:cubicBezTo>
                  <a:cubicBezTo>
                    <a:pt x="12343" y="14530"/>
                    <a:pt x="11343" y="16643"/>
                    <a:pt x="12028" y="18552"/>
                  </a:cubicBezTo>
                  <a:cubicBezTo>
                    <a:pt x="12713" y="20479"/>
                    <a:pt x="14826" y="21480"/>
                    <a:pt x="16735" y="20794"/>
                  </a:cubicBezTo>
                  <a:cubicBezTo>
                    <a:pt x="18643" y="20109"/>
                    <a:pt x="19645" y="17996"/>
                    <a:pt x="18959" y="16086"/>
                  </a:cubicBezTo>
                  <a:cubicBezTo>
                    <a:pt x="18440" y="14604"/>
                    <a:pt x="17032" y="13622"/>
                    <a:pt x="15475" y="13640"/>
                  </a:cubicBezTo>
                  <a:close/>
                  <a:moveTo>
                    <a:pt x="2947" y="18422"/>
                  </a:moveTo>
                  <a:cubicBezTo>
                    <a:pt x="2947" y="18626"/>
                    <a:pt x="2780" y="18793"/>
                    <a:pt x="2577" y="18793"/>
                  </a:cubicBezTo>
                  <a:cubicBezTo>
                    <a:pt x="2373" y="18793"/>
                    <a:pt x="2206" y="18626"/>
                    <a:pt x="2206" y="18422"/>
                  </a:cubicBezTo>
                  <a:cubicBezTo>
                    <a:pt x="2206" y="18218"/>
                    <a:pt x="2373" y="18051"/>
                    <a:pt x="2577" y="18051"/>
                  </a:cubicBezTo>
                  <a:cubicBezTo>
                    <a:pt x="2780" y="18051"/>
                    <a:pt x="2947" y="18218"/>
                    <a:pt x="2947" y="18422"/>
                  </a:cubicBezTo>
                  <a:close/>
                  <a:moveTo>
                    <a:pt x="4411" y="18422"/>
                  </a:moveTo>
                  <a:cubicBezTo>
                    <a:pt x="4411" y="19442"/>
                    <a:pt x="3595" y="20275"/>
                    <a:pt x="2577" y="20275"/>
                  </a:cubicBezTo>
                  <a:cubicBezTo>
                    <a:pt x="1557" y="20275"/>
                    <a:pt x="742" y="19442"/>
                    <a:pt x="742" y="18422"/>
                  </a:cubicBezTo>
                  <a:cubicBezTo>
                    <a:pt x="742" y="17403"/>
                    <a:pt x="1557" y="16587"/>
                    <a:pt x="2577" y="16587"/>
                  </a:cubicBezTo>
                  <a:cubicBezTo>
                    <a:pt x="2651" y="16587"/>
                    <a:pt x="2706" y="16587"/>
                    <a:pt x="2780" y="16605"/>
                  </a:cubicBezTo>
                  <a:cubicBezTo>
                    <a:pt x="2669" y="16828"/>
                    <a:pt x="2558" y="17088"/>
                    <a:pt x="2428" y="17347"/>
                  </a:cubicBezTo>
                  <a:cubicBezTo>
                    <a:pt x="1835" y="17421"/>
                    <a:pt x="1409" y="17977"/>
                    <a:pt x="1483" y="18570"/>
                  </a:cubicBezTo>
                  <a:cubicBezTo>
                    <a:pt x="1557" y="19182"/>
                    <a:pt x="2113" y="19608"/>
                    <a:pt x="2725" y="19534"/>
                  </a:cubicBezTo>
                  <a:cubicBezTo>
                    <a:pt x="3280" y="19460"/>
                    <a:pt x="3689" y="18978"/>
                    <a:pt x="3689" y="18422"/>
                  </a:cubicBezTo>
                  <a:cubicBezTo>
                    <a:pt x="3689" y="18181"/>
                    <a:pt x="3595" y="17959"/>
                    <a:pt x="3447" y="17755"/>
                  </a:cubicBezTo>
                  <a:cubicBezTo>
                    <a:pt x="3559" y="17514"/>
                    <a:pt x="3670" y="17273"/>
                    <a:pt x="3781" y="17050"/>
                  </a:cubicBezTo>
                  <a:cubicBezTo>
                    <a:pt x="4188" y="17403"/>
                    <a:pt x="4411" y="17903"/>
                    <a:pt x="4411" y="18422"/>
                  </a:cubicBezTo>
                  <a:close/>
                  <a:moveTo>
                    <a:pt x="15475" y="20275"/>
                  </a:moveTo>
                  <a:cubicBezTo>
                    <a:pt x="13844" y="20257"/>
                    <a:pt x="12528" y="18941"/>
                    <a:pt x="12528" y="17310"/>
                  </a:cubicBezTo>
                  <a:cubicBezTo>
                    <a:pt x="12546" y="16105"/>
                    <a:pt x="13288" y="15012"/>
                    <a:pt x="14418" y="14567"/>
                  </a:cubicBezTo>
                  <a:cubicBezTo>
                    <a:pt x="14863" y="16420"/>
                    <a:pt x="14863" y="16420"/>
                    <a:pt x="14863" y="16420"/>
                  </a:cubicBezTo>
                  <a:cubicBezTo>
                    <a:pt x="14566" y="16605"/>
                    <a:pt x="14363" y="16958"/>
                    <a:pt x="14363" y="17328"/>
                  </a:cubicBezTo>
                  <a:cubicBezTo>
                    <a:pt x="14363" y="17921"/>
                    <a:pt x="14863" y="18422"/>
                    <a:pt x="15475" y="18422"/>
                  </a:cubicBezTo>
                  <a:cubicBezTo>
                    <a:pt x="16086" y="18422"/>
                    <a:pt x="16568" y="17921"/>
                    <a:pt x="16568" y="17310"/>
                  </a:cubicBezTo>
                  <a:cubicBezTo>
                    <a:pt x="16568" y="16735"/>
                    <a:pt x="16142" y="16272"/>
                    <a:pt x="15586" y="16216"/>
                  </a:cubicBezTo>
                  <a:cubicBezTo>
                    <a:pt x="15122" y="14381"/>
                    <a:pt x="15122" y="14381"/>
                    <a:pt x="15122" y="14381"/>
                  </a:cubicBezTo>
                  <a:cubicBezTo>
                    <a:pt x="15252" y="14363"/>
                    <a:pt x="15363" y="14363"/>
                    <a:pt x="15475" y="14381"/>
                  </a:cubicBezTo>
                  <a:cubicBezTo>
                    <a:pt x="17106" y="14381"/>
                    <a:pt x="18421" y="15697"/>
                    <a:pt x="18421" y="17328"/>
                  </a:cubicBezTo>
                  <a:cubicBezTo>
                    <a:pt x="18421" y="18941"/>
                    <a:pt x="17106" y="20275"/>
                    <a:pt x="15475" y="20275"/>
                  </a:cubicBezTo>
                  <a:close/>
                  <a:moveTo>
                    <a:pt x="15104" y="17328"/>
                  </a:moveTo>
                  <a:cubicBezTo>
                    <a:pt x="15104" y="17124"/>
                    <a:pt x="15271" y="16958"/>
                    <a:pt x="15475" y="16958"/>
                  </a:cubicBezTo>
                  <a:cubicBezTo>
                    <a:pt x="15678" y="16958"/>
                    <a:pt x="15845" y="17124"/>
                    <a:pt x="15845" y="17328"/>
                  </a:cubicBezTo>
                  <a:cubicBezTo>
                    <a:pt x="15845" y="17532"/>
                    <a:pt x="15678" y="17681"/>
                    <a:pt x="15475" y="17681"/>
                  </a:cubicBezTo>
                  <a:cubicBezTo>
                    <a:pt x="15271" y="17681"/>
                    <a:pt x="15104" y="17532"/>
                    <a:pt x="15104" y="173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FF2998-2C96-C94A-906A-086CCF221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00550" y="4851400"/>
            <a:ext cx="3390900" cy="11811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23433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33DA-D6B9-0842-9199-CA5BF85E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747" y="794365"/>
            <a:ext cx="4966742" cy="3015162"/>
          </a:xfrm>
        </p:spPr>
        <p:txBody>
          <a:bodyPr anchor="b"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D039DCF-ED4B-F14C-BE10-4C7F296EFD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2525" y="725488"/>
            <a:ext cx="5057775" cy="30845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22BAAE0-9285-6C4C-9650-F18672A72B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8963" y="2632075"/>
            <a:ext cx="2814637" cy="42259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C8EE-FFE8-154B-8C33-CB6569E2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8" y="492573"/>
            <a:ext cx="5257800" cy="1325563"/>
          </a:xfrm>
        </p:spPr>
        <p:txBody>
          <a:bodyPr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B2BCBE-9932-3940-A0AF-6C89E031EF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893F-0292-5645-9776-3DE963B5E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1946" y="1893477"/>
            <a:ext cx="3405139" cy="1325563"/>
          </a:xfrm>
        </p:spPr>
        <p:txBody>
          <a:bodyPr>
            <a:noAutofit/>
          </a:bodyPr>
          <a:lstStyle>
            <a:lvl1pPr>
              <a:defRPr sz="11500"/>
            </a:lvl1pPr>
          </a:lstStyle>
          <a:p>
            <a:r>
              <a:rPr lang="en-US" dirty="0"/>
              <a:t>Edit</a:t>
            </a:r>
          </a:p>
        </p:txBody>
      </p:sp>
      <p:sp>
        <p:nvSpPr>
          <p:cNvPr id="4" name="Diamond 2">
            <a:extLst>
              <a:ext uri="{FF2B5EF4-FFF2-40B4-BE49-F238E27FC236}">
                <a16:creationId xmlns:a16="http://schemas.microsoft.com/office/drawing/2014/main" id="{93294902-CF48-8B4A-9755-5D0E910A201F}"/>
              </a:ext>
            </a:extLst>
          </p:cNvPr>
          <p:cNvSpPr/>
          <p:nvPr userDrawn="1"/>
        </p:nvSpPr>
        <p:spPr>
          <a:xfrm rot="1775512">
            <a:off x="5738505" y="1406192"/>
            <a:ext cx="5599289" cy="4938568"/>
          </a:xfrm>
          <a:custGeom>
            <a:avLst/>
            <a:gdLst>
              <a:gd name="connsiteX0" fmla="*/ 0 w 5407378"/>
              <a:gd name="connsiteY0" fmla="*/ 2703689 h 5407378"/>
              <a:gd name="connsiteX1" fmla="*/ 2703689 w 5407378"/>
              <a:gd name="connsiteY1" fmla="*/ 0 h 5407378"/>
              <a:gd name="connsiteX2" fmla="*/ 5407378 w 5407378"/>
              <a:gd name="connsiteY2" fmla="*/ 2703689 h 5407378"/>
              <a:gd name="connsiteX3" fmla="*/ 2703689 w 5407378"/>
              <a:gd name="connsiteY3" fmla="*/ 5407378 h 5407378"/>
              <a:gd name="connsiteX4" fmla="*/ 0 w 5407378"/>
              <a:gd name="connsiteY4" fmla="*/ 2703689 h 5407378"/>
              <a:gd name="connsiteX0" fmla="*/ 0 w 5712178"/>
              <a:gd name="connsiteY0" fmla="*/ 4588934 h 5407378"/>
              <a:gd name="connsiteX1" fmla="*/ 3008489 w 5712178"/>
              <a:gd name="connsiteY1" fmla="*/ 0 h 5407378"/>
              <a:gd name="connsiteX2" fmla="*/ 5712178 w 5712178"/>
              <a:gd name="connsiteY2" fmla="*/ 2703689 h 5407378"/>
              <a:gd name="connsiteX3" fmla="*/ 3008489 w 5712178"/>
              <a:gd name="connsiteY3" fmla="*/ 5407378 h 5407378"/>
              <a:gd name="connsiteX4" fmla="*/ 0 w 5712178"/>
              <a:gd name="connsiteY4" fmla="*/ 4588934 h 5407378"/>
              <a:gd name="connsiteX0" fmla="*/ 0 w 5599289"/>
              <a:gd name="connsiteY0" fmla="*/ 389467 h 5407378"/>
              <a:gd name="connsiteX1" fmla="*/ 2895600 w 5599289"/>
              <a:gd name="connsiteY1" fmla="*/ 0 h 5407378"/>
              <a:gd name="connsiteX2" fmla="*/ 5599289 w 5599289"/>
              <a:gd name="connsiteY2" fmla="*/ 2703689 h 5407378"/>
              <a:gd name="connsiteX3" fmla="*/ 2895600 w 5599289"/>
              <a:gd name="connsiteY3" fmla="*/ 5407378 h 5407378"/>
              <a:gd name="connsiteX4" fmla="*/ 0 w 5599289"/>
              <a:gd name="connsiteY4" fmla="*/ 389467 h 540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289" h="5407378">
                <a:moveTo>
                  <a:pt x="0" y="389467"/>
                </a:moveTo>
                <a:lnTo>
                  <a:pt x="2895600" y="0"/>
                </a:lnTo>
                <a:lnTo>
                  <a:pt x="5599289" y="2703689"/>
                </a:lnTo>
                <a:lnTo>
                  <a:pt x="2895600" y="5407378"/>
                </a:lnTo>
                <a:lnTo>
                  <a:pt x="0" y="389467"/>
                </a:lnTo>
                <a:close/>
              </a:path>
            </a:pathLst>
          </a:custGeom>
          <a:noFill/>
          <a:ln>
            <a:gradFill>
              <a:gsLst>
                <a:gs pos="0">
                  <a:srgbClr val="C27BC3"/>
                </a:gs>
                <a:gs pos="54000">
                  <a:schemeClr val="accent1">
                    <a:lumMod val="45000"/>
                    <a:lumOff val="55000"/>
                  </a:schemeClr>
                </a:gs>
                <a:gs pos="100000">
                  <a:srgbClr val="4D5E6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9555AC-DD29-DB42-A4F5-4B10AD6CBE3B}"/>
              </a:ext>
            </a:extLst>
          </p:cNvPr>
          <p:cNvCxnSpPr>
            <a:cxnSpLocks/>
            <a:stCxn id="4" idx="3"/>
            <a:endCxn id="4" idx="2"/>
          </p:cNvCxnSpPr>
          <p:nvPr userDrawn="1"/>
        </p:nvCxnSpPr>
        <p:spPr>
          <a:xfrm flipV="1">
            <a:off x="7402211" y="5257992"/>
            <a:ext cx="3570411" cy="812072"/>
          </a:xfrm>
          <a:prstGeom prst="line">
            <a:avLst/>
          </a:prstGeom>
          <a:ln w="12700">
            <a:gradFill>
              <a:gsLst>
                <a:gs pos="0">
                  <a:srgbClr val="4D5E6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C7A5F9-4F56-E940-9211-DF9B70AC1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2125" y="3670300"/>
            <a:ext cx="3405188" cy="760413"/>
          </a:xfrm>
          <a:ln>
            <a:gradFill>
              <a:gsLst>
                <a:gs pos="0">
                  <a:srgbClr val="FB9FFC"/>
                </a:gs>
                <a:gs pos="58000">
                  <a:schemeClr val="accent1">
                    <a:lumMod val="45000"/>
                    <a:lumOff val="55000"/>
                  </a:schemeClr>
                </a:gs>
                <a:gs pos="100000">
                  <a:srgbClr val="74A5A6"/>
                </a:gs>
              </a:gsLst>
              <a:lin ang="2400000" scaled="0"/>
            </a:gradFill>
          </a:ln>
        </p:spPr>
        <p:txBody>
          <a:bodyPr lIns="180000" tIns="180000">
            <a:noAutofit/>
          </a:bodyPr>
          <a:lstStyle>
            <a:lvl1pPr marL="0" indent="0">
              <a:buNone/>
              <a:defRPr sz="2800" b="1">
                <a:solidFill>
                  <a:srgbClr val="4D5E6F"/>
                </a:solidFill>
                <a:latin typeface="Montserrat" pitchFamily="2" charset="77"/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EF8C424-26F6-4942-8124-4FC9BC1FE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62125" y="4605338"/>
            <a:ext cx="3405188" cy="14652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86DCA9B-B24A-5141-83F1-D497028A18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26138" y="948421"/>
            <a:ext cx="5546175" cy="5417454"/>
          </a:xfrm>
          <a:custGeom>
            <a:avLst/>
            <a:gdLst>
              <a:gd name="connsiteX0" fmla="*/ 2855973 w 5546175"/>
              <a:gd name="connsiteY0" fmla="*/ 0 h 5417454"/>
              <a:gd name="connsiteX1" fmla="*/ 5546175 w 5546175"/>
              <a:gd name="connsiteY1" fmla="*/ 2705993 h 5417454"/>
              <a:gd name="connsiteX2" fmla="*/ 5546175 w 5546175"/>
              <a:gd name="connsiteY2" fmla="*/ 2745526 h 5417454"/>
              <a:gd name="connsiteX3" fmla="*/ 2907234 w 5546175"/>
              <a:gd name="connsiteY3" fmla="*/ 5417454 h 5417454"/>
              <a:gd name="connsiteX4" fmla="*/ 2852695 w 5546175"/>
              <a:gd name="connsiteY4" fmla="*/ 5417454 h 5417454"/>
              <a:gd name="connsiteX5" fmla="*/ 6448 w 5546175"/>
              <a:gd name="connsiteY5" fmla="*/ 458348 h 5417454"/>
              <a:gd name="connsiteX6" fmla="*/ 0 w 5546175"/>
              <a:gd name="connsiteY6" fmla="*/ 450944 h 541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6175" h="5417454">
                <a:moveTo>
                  <a:pt x="2855973" y="0"/>
                </a:moveTo>
                <a:lnTo>
                  <a:pt x="5546175" y="2705993"/>
                </a:lnTo>
                <a:lnTo>
                  <a:pt x="5546175" y="2745526"/>
                </a:lnTo>
                <a:lnTo>
                  <a:pt x="2907234" y="5417454"/>
                </a:lnTo>
                <a:lnTo>
                  <a:pt x="2852695" y="5417454"/>
                </a:lnTo>
                <a:lnTo>
                  <a:pt x="6448" y="458348"/>
                </a:lnTo>
                <a:lnTo>
                  <a:pt x="0" y="450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CE1B182F-57D9-024B-82A0-3154C7A3856A}"/>
              </a:ext>
            </a:extLst>
          </p:cNvPr>
          <p:cNvSpPr/>
          <p:nvPr userDrawn="1"/>
        </p:nvSpPr>
        <p:spPr>
          <a:xfrm rot="2700000">
            <a:off x="4817735" y="-1061438"/>
            <a:ext cx="7972607" cy="11415061"/>
          </a:xfrm>
          <a:custGeom>
            <a:avLst/>
            <a:gdLst>
              <a:gd name="connsiteX0" fmla="*/ 0 w 7972607"/>
              <a:gd name="connsiteY0" fmla="*/ 3123269 h 11415061"/>
              <a:gd name="connsiteX1" fmla="*/ 3123269 w 7972607"/>
              <a:gd name="connsiteY1" fmla="*/ 0 h 11415061"/>
              <a:gd name="connsiteX2" fmla="*/ 7972607 w 7972607"/>
              <a:gd name="connsiteY2" fmla="*/ 4849338 h 11415061"/>
              <a:gd name="connsiteX3" fmla="*/ 1406884 w 7972607"/>
              <a:gd name="connsiteY3" fmla="*/ 11415061 h 11415061"/>
              <a:gd name="connsiteX4" fmla="*/ 0 w 7972607"/>
              <a:gd name="connsiteY4" fmla="*/ 11415061 h 1141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2607" h="11415061">
                <a:moveTo>
                  <a:pt x="0" y="3123269"/>
                </a:moveTo>
                <a:lnTo>
                  <a:pt x="3123269" y="0"/>
                </a:lnTo>
                <a:lnTo>
                  <a:pt x="7972607" y="4849338"/>
                </a:lnTo>
                <a:lnTo>
                  <a:pt x="1406884" y="11415061"/>
                </a:lnTo>
                <a:lnTo>
                  <a:pt x="0" y="1141506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r="26000"/>
            </a:stretch>
          </a:blip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4FD9470-4BE2-0248-A5F4-125C817553B7}"/>
              </a:ext>
            </a:extLst>
          </p:cNvPr>
          <p:cNvSpPr/>
          <p:nvPr userDrawn="1"/>
        </p:nvSpPr>
        <p:spPr>
          <a:xfrm rot="2700000">
            <a:off x="1539570" y="3984035"/>
            <a:ext cx="5134068" cy="5507537"/>
          </a:xfrm>
          <a:custGeom>
            <a:avLst/>
            <a:gdLst>
              <a:gd name="connsiteX0" fmla="*/ 0 w 5134068"/>
              <a:gd name="connsiteY0" fmla="*/ 0 h 5507537"/>
              <a:gd name="connsiteX1" fmla="*/ 5134068 w 5134068"/>
              <a:gd name="connsiteY1" fmla="*/ 0 h 5507537"/>
              <a:gd name="connsiteX2" fmla="*/ 5134068 w 5134068"/>
              <a:gd name="connsiteY2" fmla="*/ 379811 h 5507537"/>
              <a:gd name="connsiteX3" fmla="*/ 6342 w 5134068"/>
              <a:gd name="connsiteY3" fmla="*/ 5507537 h 5507537"/>
              <a:gd name="connsiteX4" fmla="*/ 0 w 5134068"/>
              <a:gd name="connsiteY4" fmla="*/ 5507537 h 550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68" h="5507537">
                <a:moveTo>
                  <a:pt x="0" y="0"/>
                </a:moveTo>
                <a:lnTo>
                  <a:pt x="5134068" y="0"/>
                </a:lnTo>
                <a:lnTo>
                  <a:pt x="5134068" y="379811"/>
                </a:lnTo>
                <a:lnTo>
                  <a:pt x="6342" y="5507537"/>
                </a:lnTo>
                <a:lnTo>
                  <a:pt x="0" y="5507537"/>
                </a:lnTo>
                <a:close/>
              </a:path>
            </a:pathLst>
          </a:custGeom>
          <a:ln w="12700">
            <a:gradFill>
              <a:gsLst>
                <a:gs pos="0">
                  <a:srgbClr val="74A5A6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C27BC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2349986-9D25-0D41-9FBA-371527D3A8F5}"/>
              </a:ext>
            </a:extLst>
          </p:cNvPr>
          <p:cNvSpPr/>
          <p:nvPr userDrawn="1"/>
        </p:nvSpPr>
        <p:spPr>
          <a:xfrm rot="2700000">
            <a:off x="6646882" y="-303780"/>
            <a:ext cx="7005100" cy="8577219"/>
          </a:xfrm>
          <a:custGeom>
            <a:avLst/>
            <a:gdLst>
              <a:gd name="connsiteX0" fmla="*/ 1 w 7005100"/>
              <a:gd name="connsiteY0" fmla="*/ 2155761 h 8577219"/>
              <a:gd name="connsiteX1" fmla="*/ 2155762 w 7005100"/>
              <a:gd name="connsiteY1" fmla="*/ 0 h 8577219"/>
              <a:gd name="connsiteX2" fmla="*/ 7005100 w 7005100"/>
              <a:gd name="connsiteY2" fmla="*/ 4849338 h 8577219"/>
              <a:gd name="connsiteX3" fmla="*/ 3277219 w 7005100"/>
              <a:gd name="connsiteY3" fmla="*/ 8577219 h 8577219"/>
              <a:gd name="connsiteX4" fmla="*/ 0 w 7005100"/>
              <a:gd name="connsiteY4" fmla="*/ 8577218 h 857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5100" h="8577219">
                <a:moveTo>
                  <a:pt x="1" y="2155761"/>
                </a:moveTo>
                <a:lnTo>
                  <a:pt x="2155762" y="0"/>
                </a:lnTo>
                <a:lnTo>
                  <a:pt x="7005100" y="4849338"/>
                </a:lnTo>
                <a:lnTo>
                  <a:pt x="3277219" y="8577219"/>
                </a:lnTo>
                <a:lnTo>
                  <a:pt x="0" y="85772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ECB27-6815-BE4F-B180-8CC794F8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62" y="2959098"/>
            <a:ext cx="4928937" cy="2244340"/>
          </a:xfrm>
        </p:spPr>
        <p:txBody>
          <a:bodyPr anchor="b">
            <a:noAutofit/>
          </a:bodyPr>
          <a:lstStyle>
            <a:lvl1pPr algn="r">
              <a:defRPr sz="72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75E92-D9CD-D941-A486-C43C4EA9C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81" y="781200"/>
            <a:ext cx="3848668" cy="190926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818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>
            <a:extLst>
              <a:ext uri="{FF2B5EF4-FFF2-40B4-BE49-F238E27FC236}">
                <a16:creationId xmlns:a16="http://schemas.microsoft.com/office/drawing/2014/main" id="{C1C1DFAC-37BC-FB48-98EA-CBD2657A9DAE}"/>
              </a:ext>
            </a:extLst>
          </p:cNvPr>
          <p:cNvSpPr/>
          <p:nvPr userDrawn="1"/>
        </p:nvSpPr>
        <p:spPr>
          <a:xfrm rot="2700000">
            <a:off x="-953879" y="1934041"/>
            <a:ext cx="5331419" cy="5673462"/>
          </a:xfrm>
          <a:custGeom>
            <a:avLst/>
            <a:gdLst>
              <a:gd name="connsiteX0" fmla="*/ 0 w 5331419"/>
              <a:gd name="connsiteY0" fmla="*/ 0 h 5673462"/>
              <a:gd name="connsiteX1" fmla="*/ 5331419 w 5331419"/>
              <a:gd name="connsiteY1" fmla="*/ 0 h 5673462"/>
              <a:gd name="connsiteX2" fmla="*/ 5331419 w 5331419"/>
              <a:gd name="connsiteY2" fmla="*/ 3150424 h 5673462"/>
              <a:gd name="connsiteX3" fmla="*/ 2808381 w 5331419"/>
              <a:gd name="connsiteY3" fmla="*/ 5673462 h 5673462"/>
              <a:gd name="connsiteX4" fmla="*/ 0 w 5331419"/>
              <a:gd name="connsiteY4" fmla="*/ 2865081 h 567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1419" h="5673462">
                <a:moveTo>
                  <a:pt x="0" y="0"/>
                </a:moveTo>
                <a:lnTo>
                  <a:pt x="5331419" y="0"/>
                </a:lnTo>
                <a:lnTo>
                  <a:pt x="5331419" y="3150424"/>
                </a:lnTo>
                <a:lnTo>
                  <a:pt x="2808381" y="5673462"/>
                </a:lnTo>
                <a:lnTo>
                  <a:pt x="0" y="2865081"/>
                </a:lnTo>
                <a:close/>
              </a:path>
            </a:pathLst>
          </a:custGeom>
          <a:ln w="12700">
            <a:gradFill>
              <a:gsLst>
                <a:gs pos="0">
                  <a:srgbClr val="74A5A6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C27BC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CC9162E7-9459-1F48-95F2-650FA1BCBC6C}"/>
              </a:ext>
            </a:extLst>
          </p:cNvPr>
          <p:cNvSpPr/>
          <p:nvPr userDrawn="1"/>
        </p:nvSpPr>
        <p:spPr>
          <a:xfrm rot="2700000">
            <a:off x="-930293" y="-3077611"/>
            <a:ext cx="9485645" cy="11558577"/>
          </a:xfrm>
          <a:custGeom>
            <a:avLst/>
            <a:gdLst>
              <a:gd name="connsiteX0" fmla="*/ 6701362 w 9485645"/>
              <a:gd name="connsiteY0" fmla="*/ 0 h 11558577"/>
              <a:gd name="connsiteX1" fmla="*/ 9485645 w 9485645"/>
              <a:gd name="connsiteY1" fmla="*/ 0 h 11558577"/>
              <a:gd name="connsiteX2" fmla="*/ 9485645 w 9485645"/>
              <a:gd name="connsiteY2" fmla="*/ 6930146 h 11558577"/>
              <a:gd name="connsiteX3" fmla="*/ 4857214 w 9485645"/>
              <a:gd name="connsiteY3" fmla="*/ 11558577 h 11558577"/>
              <a:gd name="connsiteX4" fmla="*/ 0 w 9485645"/>
              <a:gd name="connsiteY4" fmla="*/ 6701363 h 1155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85645" h="11558577">
                <a:moveTo>
                  <a:pt x="6701362" y="0"/>
                </a:moveTo>
                <a:lnTo>
                  <a:pt x="9485645" y="0"/>
                </a:lnTo>
                <a:lnTo>
                  <a:pt x="9485645" y="6930146"/>
                </a:lnTo>
                <a:lnTo>
                  <a:pt x="4857214" y="11558577"/>
                </a:lnTo>
                <a:lnTo>
                  <a:pt x="0" y="6701363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5620" t="-2471" r="29336" b="-614"/>
            </a:stretch>
          </a:blip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1F4F354-B502-B84E-87A6-F6AB0FA9C81E}"/>
              </a:ext>
            </a:extLst>
          </p:cNvPr>
          <p:cNvSpPr/>
          <p:nvPr userDrawn="1"/>
        </p:nvSpPr>
        <p:spPr>
          <a:xfrm rot="2700000">
            <a:off x="-1717128" y="1498285"/>
            <a:ext cx="3047941" cy="3047941"/>
          </a:xfrm>
          <a:custGeom>
            <a:avLst/>
            <a:gdLst>
              <a:gd name="connsiteX0" fmla="*/ 0 w 3047941"/>
              <a:gd name="connsiteY0" fmla="*/ 0 h 3047941"/>
              <a:gd name="connsiteX1" fmla="*/ 3047941 w 3047941"/>
              <a:gd name="connsiteY1" fmla="*/ 0 h 3047941"/>
              <a:gd name="connsiteX2" fmla="*/ 3047941 w 3047941"/>
              <a:gd name="connsiteY2" fmla="*/ 3047941 h 304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7941" h="3047941">
                <a:moveTo>
                  <a:pt x="0" y="0"/>
                </a:moveTo>
                <a:lnTo>
                  <a:pt x="3047941" y="0"/>
                </a:lnTo>
                <a:lnTo>
                  <a:pt x="3047941" y="30479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E5559-6F75-4C4F-BA4B-DAE369F8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592" y="2427034"/>
            <a:ext cx="4687207" cy="2080715"/>
          </a:xfrm>
        </p:spPr>
        <p:txBody>
          <a:bodyPr anchor="b">
            <a:noAutofit/>
          </a:bodyPr>
          <a:lstStyle>
            <a:lvl1pPr algn="r">
              <a:defRPr sz="72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3F22CDE-64E4-984E-911E-D1F958BB5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7350" y="4731676"/>
            <a:ext cx="4616450" cy="1588162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  <a:lvl2pPr marL="457200" indent="0" algn="r">
              <a:buNone/>
              <a:defRPr sz="1600"/>
            </a:lvl2pPr>
            <a:lvl3pPr marL="914400" indent="0" algn="r">
              <a:buNone/>
              <a:defRPr sz="1600"/>
            </a:lvl3pPr>
            <a:lvl4pPr marL="1371600" indent="0" algn="r">
              <a:buNone/>
              <a:defRPr sz="1600"/>
            </a:lvl4pPr>
            <a:lvl5pPr marL="1828800" indent="0" algn="r">
              <a:buNone/>
              <a:defRPr sz="1600"/>
            </a:lvl5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21C1E58-692C-FF44-911D-B75F36EDFFD5}"/>
              </a:ext>
            </a:extLst>
          </p:cNvPr>
          <p:cNvCxnSpPr/>
          <p:nvPr userDrawn="1"/>
        </p:nvCxnSpPr>
        <p:spPr>
          <a:xfrm>
            <a:off x="10459453" y="0"/>
            <a:ext cx="1732547" cy="1700463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C27BC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6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C793-9D09-0E40-A406-D8BD3AB8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821" y="956270"/>
            <a:ext cx="6233493" cy="3097195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3D703-2F13-8448-B3A8-F3D049E14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195" t="32172" r="12754" b="6029"/>
          <a:stretch/>
        </p:blipFill>
        <p:spPr>
          <a:xfrm>
            <a:off x="1326686" y="3663974"/>
            <a:ext cx="2911486" cy="2910114"/>
          </a:xfrm>
          <a:prstGeom prst="ellipse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1F208BF0-0661-B04B-8206-77A2CD3C2602}"/>
              </a:ext>
            </a:extLst>
          </p:cNvPr>
          <p:cNvSpPr/>
          <p:nvPr userDrawn="1"/>
        </p:nvSpPr>
        <p:spPr>
          <a:xfrm rot="2700000">
            <a:off x="2683273" y="-15696"/>
            <a:ext cx="7018476" cy="7148922"/>
          </a:xfrm>
          <a:custGeom>
            <a:avLst/>
            <a:gdLst>
              <a:gd name="connsiteX0" fmla="*/ 0 w 7018476"/>
              <a:gd name="connsiteY0" fmla="*/ 2049592 h 7148922"/>
              <a:gd name="connsiteX1" fmla="*/ 2049593 w 7018476"/>
              <a:gd name="connsiteY1" fmla="*/ 0 h 7148922"/>
              <a:gd name="connsiteX2" fmla="*/ 7018476 w 7018476"/>
              <a:gd name="connsiteY2" fmla="*/ 0 h 7148922"/>
              <a:gd name="connsiteX3" fmla="*/ 7018476 w 7018476"/>
              <a:gd name="connsiteY3" fmla="*/ 4756909 h 7148922"/>
              <a:gd name="connsiteX4" fmla="*/ 4626463 w 7018476"/>
              <a:gd name="connsiteY4" fmla="*/ 7148922 h 7148922"/>
              <a:gd name="connsiteX5" fmla="*/ 0 w 7018476"/>
              <a:gd name="connsiteY5" fmla="*/ 7148922 h 7148922"/>
              <a:gd name="connsiteX0" fmla="*/ 2049593 w 7018476"/>
              <a:gd name="connsiteY0" fmla="*/ 0 h 7148922"/>
              <a:gd name="connsiteX1" fmla="*/ 7018476 w 7018476"/>
              <a:gd name="connsiteY1" fmla="*/ 0 h 7148922"/>
              <a:gd name="connsiteX2" fmla="*/ 7018476 w 7018476"/>
              <a:gd name="connsiteY2" fmla="*/ 4756909 h 7148922"/>
              <a:gd name="connsiteX3" fmla="*/ 4626463 w 7018476"/>
              <a:gd name="connsiteY3" fmla="*/ 7148922 h 7148922"/>
              <a:gd name="connsiteX4" fmla="*/ 0 w 7018476"/>
              <a:gd name="connsiteY4" fmla="*/ 7148922 h 7148922"/>
              <a:gd name="connsiteX5" fmla="*/ 0 w 7018476"/>
              <a:gd name="connsiteY5" fmla="*/ 2049592 h 7148922"/>
              <a:gd name="connsiteX6" fmla="*/ 2141033 w 7018476"/>
              <a:gd name="connsiteY6" fmla="*/ 91440 h 7148922"/>
              <a:gd name="connsiteX0" fmla="*/ 2049593 w 7018476"/>
              <a:gd name="connsiteY0" fmla="*/ 0 h 7148922"/>
              <a:gd name="connsiteX1" fmla="*/ 7018476 w 7018476"/>
              <a:gd name="connsiteY1" fmla="*/ 0 h 7148922"/>
              <a:gd name="connsiteX2" fmla="*/ 7018476 w 7018476"/>
              <a:gd name="connsiteY2" fmla="*/ 4756909 h 7148922"/>
              <a:gd name="connsiteX3" fmla="*/ 4626463 w 7018476"/>
              <a:gd name="connsiteY3" fmla="*/ 7148922 h 7148922"/>
              <a:gd name="connsiteX4" fmla="*/ 0 w 7018476"/>
              <a:gd name="connsiteY4" fmla="*/ 7148922 h 7148922"/>
              <a:gd name="connsiteX5" fmla="*/ 0 w 7018476"/>
              <a:gd name="connsiteY5" fmla="*/ 2049592 h 714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18476" h="7148922">
                <a:moveTo>
                  <a:pt x="2049593" y="0"/>
                </a:moveTo>
                <a:lnTo>
                  <a:pt x="7018476" y="0"/>
                </a:lnTo>
                <a:lnTo>
                  <a:pt x="7018476" y="4756909"/>
                </a:lnTo>
                <a:lnTo>
                  <a:pt x="4626463" y="7148922"/>
                </a:lnTo>
                <a:lnTo>
                  <a:pt x="0" y="7148922"/>
                </a:lnTo>
                <a:lnTo>
                  <a:pt x="0" y="2049592"/>
                </a:lnTo>
              </a:path>
            </a:pathLst>
          </a:custGeom>
          <a:ln w="12700">
            <a:gradFill>
              <a:gsLst>
                <a:gs pos="0">
                  <a:srgbClr val="74A5A6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C27BC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8ED70-C29A-6042-853B-D145AD1F0840}"/>
              </a:ext>
            </a:extLst>
          </p:cNvPr>
          <p:cNvSpPr/>
          <p:nvPr userDrawn="1"/>
        </p:nvSpPr>
        <p:spPr>
          <a:xfrm>
            <a:off x="2509963" y="-176528"/>
            <a:ext cx="1354858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0" dirty="0">
                <a:solidFill>
                  <a:srgbClr val="4D5E6F"/>
                </a:solidFill>
                <a:latin typeface="Cormorant Infant" pitchFamily="2" charset="77"/>
              </a:rPr>
              <a:t>“</a:t>
            </a:r>
            <a:endParaRPr lang="en-US" sz="3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7014F-267E-8844-BC40-3D2F5338FF40}"/>
              </a:ext>
            </a:extLst>
          </p:cNvPr>
          <p:cNvSpPr/>
          <p:nvPr userDrawn="1"/>
        </p:nvSpPr>
        <p:spPr>
          <a:xfrm rot="10800000">
            <a:off x="10600193" y="410050"/>
            <a:ext cx="1354858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0" dirty="0">
                <a:solidFill>
                  <a:srgbClr val="4D5E6F"/>
                </a:solidFill>
                <a:latin typeface="Cormorant Infant" pitchFamily="2" charset="77"/>
              </a:rPr>
              <a:t>“</a:t>
            </a:r>
            <a:endParaRPr lang="en-US" sz="30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16011A7-42C4-4C4F-8737-68DB8289CE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3850" y="4316413"/>
            <a:ext cx="6232751" cy="1114425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rgbClr val="4D5E6F"/>
                </a:solidFill>
                <a:latin typeface="Montserrat" pitchFamily="2" charset="77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95953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1E2E7D1-AC6E-A548-9748-84E0B10D8EBA}"/>
              </a:ext>
            </a:extLst>
          </p:cNvPr>
          <p:cNvSpPr/>
          <p:nvPr userDrawn="1"/>
        </p:nvSpPr>
        <p:spPr>
          <a:xfrm rot="16200000">
            <a:off x="6167691" y="1877820"/>
            <a:ext cx="2098808" cy="1342766"/>
          </a:xfrm>
          <a:prstGeom prst="rtTriangle">
            <a:avLst/>
          </a:prstGeom>
          <a:noFill/>
          <a:ln>
            <a:gradFill>
              <a:gsLst>
                <a:gs pos="0">
                  <a:srgbClr val="FB9FFC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74A5A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8A49E6-34CA-834D-8515-590AE290EA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56350" y="3327400"/>
            <a:ext cx="4338638" cy="28940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672A3B31-A8BC-CD47-819D-B0CD262D2544}"/>
              </a:ext>
            </a:extLst>
          </p:cNvPr>
          <p:cNvSpPr/>
          <p:nvPr userDrawn="1"/>
        </p:nvSpPr>
        <p:spPr>
          <a:xfrm rot="5400000">
            <a:off x="9890562" y="4257295"/>
            <a:ext cx="2098808" cy="1342766"/>
          </a:xfrm>
          <a:prstGeom prst="rtTriangle">
            <a:avLst/>
          </a:prstGeom>
          <a:noFill/>
          <a:ln>
            <a:gradFill>
              <a:gsLst>
                <a:gs pos="0">
                  <a:srgbClr val="FB9FFC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74A5A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22E18FF5-B2D2-E243-B10F-8B28A96F9B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322" y="638175"/>
            <a:ext cx="4544291" cy="382428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03FB34-B47C-984A-B448-440138D0B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1998" y="2706688"/>
            <a:ext cx="4337991" cy="3514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5FEEE5F-B733-B94A-BCDE-7C69131C3B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1998" y="704460"/>
            <a:ext cx="4337991" cy="1590675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rgbClr val="4D5E6F"/>
                </a:solidFill>
                <a:latin typeface="Cormorant Infant" pitchFamily="2" charset="77"/>
              </a:defRPr>
            </a:lvl1pPr>
            <a:lvl2pPr marL="457200" indent="0">
              <a:buNone/>
              <a:defRPr sz="7200"/>
            </a:lvl2pPr>
            <a:lvl3pPr marL="914400" indent="0">
              <a:buNone/>
              <a:defRPr sz="7200"/>
            </a:lvl3pPr>
            <a:lvl4pPr marL="1371600" indent="0">
              <a:buNone/>
              <a:defRPr sz="7200"/>
            </a:lvl4pPr>
            <a:lvl5pPr marL="1828800" indent="0">
              <a:buNone/>
              <a:defRPr sz="7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1194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C25F9C1-95AC-4640-8806-B830614118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824288"/>
            <a:ext cx="12192000" cy="3033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5AB04F45-C6E6-2747-AC80-111E0098CB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1998" y="704460"/>
            <a:ext cx="3683803" cy="1590675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rgbClr val="4D5E6F"/>
                </a:solidFill>
                <a:latin typeface="Cormorant Infant" pitchFamily="2" charset="77"/>
              </a:defRPr>
            </a:lvl1pPr>
            <a:lvl2pPr marL="457200" indent="0">
              <a:buNone/>
              <a:defRPr sz="7200"/>
            </a:lvl2pPr>
            <a:lvl3pPr marL="914400" indent="0">
              <a:buNone/>
              <a:defRPr sz="7200"/>
            </a:lvl3pPr>
            <a:lvl4pPr marL="1371600" indent="0">
              <a:buNone/>
              <a:defRPr sz="7200"/>
            </a:lvl4pPr>
            <a:lvl5pPr marL="1828800" indent="0">
              <a:buNone/>
              <a:defRPr sz="7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115F87-3A51-7647-A2F8-51CBDD510A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2960" y="818146"/>
            <a:ext cx="3162081" cy="25025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33BFD87-5E1F-5D48-8409-7FACF9286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08087" y="818146"/>
            <a:ext cx="3162081" cy="25025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2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5FEEE5F-B733-B94A-BCDE-7C69131C3B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1998" y="704460"/>
            <a:ext cx="4337991" cy="1590675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rgbClr val="4D5E6F"/>
                </a:solidFill>
                <a:latin typeface="Cormorant Infant" pitchFamily="2" charset="77"/>
              </a:defRPr>
            </a:lvl1pPr>
            <a:lvl2pPr marL="457200" indent="0">
              <a:buNone/>
              <a:defRPr sz="7200"/>
            </a:lvl2pPr>
            <a:lvl3pPr marL="914400" indent="0">
              <a:buNone/>
              <a:defRPr sz="7200"/>
            </a:lvl3pPr>
            <a:lvl4pPr marL="1371600" indent="0">
              <a:buNone/>
              <a:defRPr sz="7200"/>
            </a:lvl4pPr>
            <a:lvl5pPr marL="1828800" indent="0">
              <a:buNone/>
              <a:defRPr sz="7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47223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842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0A5275-563E-2E4C-9822-0368A7E29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F8549-3341-A445-8D99-48554E3CE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413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30" r:id="rId2"/>
    <p:sldLayoutId id="2147483724" r:id="rId3"/>
    <p:sldLayoutId id="2147483733" r:id="rId4"/>
    <p:sldLayoutId id="2147483731" r:id="rId5"/>
    <p:sldLayoutId id="2147483725" r:id="rId6"/>
    <p:sldLayoutId id="2147483736" r:id="rId7"/>
    <p:sldLayoutId id="2147483732" r:id="rId8"/>
    <p:sldLayoutId id="2147483729" r:id="rId9"/>
    <p:sldLayoutId id="2147483735" r:id="rId10"/>
    <p:sldLayoutId id="214748373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4D5E6F"/>
          </a:solidFill>
          <a:latin typeface="Cormorant Infan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4A5A6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4A5A6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4A5A6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4A5A6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4A5A6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FF90-0E0E-3A43-9313-A9B74D4743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Minimalism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E407413-73FC-9146-B874-969600D21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0437" y="4102010"/>
            <a:ext cx="3391127" cy="484712"/>
          </a:xfrm>
        </p:spPr>
        <p:txBody>
          <a:bodyPr/>
          <a:lstStyle/>
          <a:p>
            <a:pPr algn="ctr"/>
            <a:r>
              <a:rPr lang="en-US" dirty="0"/>
              <a:t>Write here something about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005E7E-C4A3-F84B-94BC-BB7009CA0C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0277" y="4851400"/>
            <a:ext cx="3071446" cy="11811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convallis. Cras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ac.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693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1F7635-54B8-634F-A04D-D62806FE82A4}"/>
              </a:ext>
            </a:extLst>
          </p:cNvPr>
          <p:cNvSpPr txBox="1">
            <a:spLocks/>
          </p:cNvSpPr>
          <p:nvPr/>
        </p:nvSpPr>
        <p:spPr>
          <a:xfrm>
            <a:off x="1151609" y="5210253"/>
            <a:ext cx="2994934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5219EF-923C-EE48-ACB3-ACD65008A043}"/>
              </a:ext>
            </a:extLst>
          </p:cNvPr>
          <p:cNvSpPr txBox="1">
            <a:spLocks/>
          </p:cNvSpPr>
          <p:nvPr/>
        </p:nvSpPr>
        <p:spPr>
          <a:xfrm>
            <a:off x="4478730" y="5210253"/>
            <a:ext cx="2994934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fr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Cras</a:t>
            </a:r>
            <a:r>
              <a:rPr lang="fr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fr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lacus</a:t>
            </a:r>
            <a:r>
              <a:rPr lang="fr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mi, </a:t>
            </a:r>
            <a:r>
              <a:rPr lang="fr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hendrerit</a:t>
            </a:r>
            <a:r>
              <a:rPr lang="fr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at </a:t>
            </a:r>
            <a:r>
              <a:rPr lang="fr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convallis</a:t>
            </a:r>
            <a:r>
              <a:rPr lang="fr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non,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903377-AF80-2B46-A8AF-D6ACE9AA21F6}"/>
              </a:ext>
            </a:extLst>
          </p:cNvPr>
          <p:cNvSpPr txBox="1">
            <a:spLocks/>
          </p:cNvSpPr>
          <p:nvPr/>
        </p:nvSpPr>
        <p:spPr>
          <a:xfrm>
            <a:off x="8025616" y="5210253"/>
            <a:ext cx="2768764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Aliquam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tristique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ex in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odio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non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commodo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leo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maximus.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Suspendisse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tinc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quis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leo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rhoncus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sed.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691FBB-3F45-BE43-9F13-B534FD7B7842}"/>
              </a:ext>
            </a:extLst>
          </p:cNvPr>
          <p:cNvSpPr/>
          <p:nvPr/>
        </p:nvSpPr>
        <p:spPr>
          <a:xfrm>
            <a:off x="1552797" y="2279038"/>
            <a:ext cx="2192558" cy="2192558"/>
          </a:xfrm>
          <a:prstGeom prst="ellipse">
            <a:avLst/>
          </a:prstGeom>
          <a:noFill/>
          <a:ln>
            <a:gradFill>
              <a:gsLst>
                <a:gs pos="0">
                  <a:srgbClr val="8DDBC5"/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C27BC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AEC67E-302C-BE45-A549-1CFBE38A4010}"/>
              </a:ext>
            </a:extLst>
          </p:cNvPr>
          <p:cNvSpPr/>
          <p:nvPr/>
        </p:nvSpPr>
        <p:spPr>
          <a:xfrm>
            <a:off x="4879918" y="2279038"/>
            <a:ext cx="2192558" cy="2192558"/>
          </a:xfrm>
          <a:prstGeom prst="ellipse">
            <a:avLst/>
          </a:prstGeom>
          <a:noFill/>
          <a:ln>
            <a:gradFill>
              <a:gsLst>
                <a:gs pos="56000">
                  <a:srgbClr val="8DDBC5"/>
                </a:gs>
                <a:gs pos="3000">
                  <a:schemeClr val="accent1">
                    <a:lumMod val="45000"/>
                    <a:lumOff val="55000"/>
                  </a:schemeClr>
                </a:gs>
                <a:gs pos="100000">
                  <a:srgbClr val="C27BC3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EBD728-ED56-2141-9D72-170A1F047F73}"/>
              </a:ext>
            </a:extLst>
          </p:cNvPr>
          <p:cNvSpPr/>
          <p:nvPr/>
        </p:nvSpPr>
        <p:spPr>
          <a:xfrm>
            <a:off x="8207039" y="2279038"/>
            <a:ext cx="2192558" cy="2192558"/>
          </a:xfrm>
          <a:prstGeom prst="ellipse">
            <a:avLst/>
          </a:prstGeom>
          <a:noFill/>
          <a:ln>
            <a:gradFill>
              <a:gsLst>
                <a:gs pos="0">
                  <a:srgbClr val="8DDBC5"/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C27BC3"/>
                </a:gs>
              </a:gsLst>
              <a:lin ang="10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E00AF5-64CD-2B49-AD41-C7D1A957CD3D}"/>
              </a:ext>
            </a:extLst>
          </p:cNvPr>
          <p:cNvGrpSpPr/>
          <p:nvPr/>
        </p:nvGrpSpPr>
        <p:grpSpPr>
          <a:xfrm>
            <a:off x="2379263" y="2891277"/>
            <a:ext cx="763263" cy="1000562"/>
            <a:chOff x="3383280" y="-610200"/>
            <a:chExt cx="5766480" cy="7559280"/>
          </a:xfrm>
          <a:gradFill>
            <a:gsLst>
              <a:gs pos="0">
                <a:srgbClr val="4D5E6F"/>
              </a:gs>
              <a:gs pos="100000">
                <a:srgbClr val="74A5A6"/>
              </a:gs>
            </a:gsLst>
            <a:lin ang="5400000" scaled="1"/>
          </a:gra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AAE30CC-F629-184F-B50E-AB78D5492F43}"/>
                </a:ext>
              </a:extLst>
            </p:cNvPr>
            <p:cNvSpPr/>
            <p:nvPr/>
          </p:nvSpPr>
          <p:spPr>
            <a:xfrm>
              <a:off x="3383280" y="880200"/>
              <a:ext cx="2496600" cy="278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6" h="7742">
                  <a:moveTo>
                    <a:pt x="1018" y="7742"/>
                  </a:moveTo>
                  <a:cubicBezTo>
                    <a:pt x="459" y="7742"/>
                    <a:pt x="0" y="7283"/>
                    <a:pt x="0" y="6724"/>
                  </a:cubicBezTo>
                  <a:cubicBezTo>
                    <a:pt x="0" y="4374"/>
                    <a:pt x="0" y="4374"/>
                    <a:pt x="0" y="4374"/>
                  </a:cubicBezTo>
                  <a:cubicBezTo>
                    <a:pt x="0" y="4117"/>
                    <a:pt x="78" y="3871"/>
                    <a:pt x="224" y="3658"/>
                  </a:cubicBezTo>
                  <a:cubicBezTo>
                    <a:pt x="2025" y="1074"/>
                    <a:pt x="2025" y="1074"/>
                    <a:pt x="2025" y="1074"/>
                  </a:cubicBezTo>
                  <a:cubicBezTo>
                    <a:pt x="2047" y="1051"/>
                    <a:pt x="2070" y="1029"/>
                    <a:pt x="2092" y="1006"/>
                  </a:cubicBezTo>
                  <a:cubicBezTo>
                    <a:pt x="2103" y="1006"/>
                    <a:pt x="2517" y="760"/>
                    <a:pt x="2954" y="514"/>
                  </a:cubicBezTo>
                  <a:cubicBezTo>
                    <a:pt x="3815" y="44"/>
                    <a:pt x="4005" y="0"/>
                    <a:pt x="4117" y="0"/>
                  </a:cubicBezTo>
                  <a:cubicBezTo>
                    <a:pt x="5269" y="11"/>
                    <a:pt x="5269" y="11"/>
                    <a:pt x="5269" y="11"/>
                  </a:cubicBezTo>
                  <a:cubicBezTo>
                    <a:pt x="5717" y="11"/>
                    <a:pt x="6108" y="167"/>
                    <a:pt x="6399" y="458"/>
                  </a:cubicBezTo>
                  <a:cubicBezTo>
                    <a:pt x="6735" y="805"/>
                    <a:pt x="6925" y="1298"/>
                    <a:pt x="6925" y="1857"/>
                  </a:cubicBezTo>
                  <a:cubicBezTo>
                    <a:pt x="6936" y="6332"/>
                    <a:pt x="6936" y="6332"/>
                    <a:pt x="6936" y="6332"/>
                  </a:cubicBezTo>
                  <a:cubicBezTo>
                    <a:pt x="6936" y="6455"/>
                    <a:pt x="6824" y="6567"/>
                    <a:pt x="6701" y="6567"/>
                  </a:cubicBezTo>
                  <a:cubicBezTo>
                    <a:pt x="6578" y="6567"/>
                    <a:pt x="6466" y="6466"/>
                    <a:pt x="6466" y="6332"/>
                  </a:cubicBezTo>
                  <a:cubicBezTo>
                    <a:pt x="6455" y="1857"/>
                    <a:pt x="6455" y="1857"/>
                    <a:pt x="6455" y="1857"/>
                  </a:cubicBezTo>
                  <a:cubicBezTo>
                    <a:pt x="6466" y="1420"/>
                    <a:pt x="6321" y="1040"/>
                    <a:pt x="6075" y="783"/>
                  </a:cubicBezTo>
                  <a:cubicBezTo>
                    <a:pt x="5862" y="581"/>
                    <a:pt x="5582" y="469"/>
                    <a:pt x="5269" y="469"/>
                  </a:cubicBezTo>
                  <a:cubicBezTo>
                    <a:pt x="4117" y="469"/>
                    <a:pt x="4117" y="469"/>
                    <a:pt x="4117" y="469"/>
                  </a:cubicBezTo>
                  <a:cubicBezTo>
                    <a:pt x="3949" y="492"/>
                    <a:pt x="3088" y="962"/>
                    <a:pt x="2372" y="1387"/>
                  </a:cubicBezTo>
                  <a:cubicBezTo>
                    <a:pt x="604" y="3926"/>
                    <a:pt x="604" y="3926"/>
                    <a:pt x="604" y="3926"/>
                  </a:cubicBezTo>
                  <a:cubicBezTo>
                    <a:pt x="514" y="4061"/>
                    <a:pt x="459" y="4217"/>
                    <a:pt x="459" y="4374"/>
                  </a:cubicBezTo>
                  <a:cubicBezTo>
                    <a:pt x="459" y="6724"/>
                    <a:pt x="459" y="6724"/>
                    <a:pt x="459" y="6724"/>
                  </a:cubicBezTo>
                  <a:cubicBezTo>
                    <a:pt x="459" y="7026"/>
                    <a:pt x="705" y="7283"/>
                    <a:pt x="1018" y="7283"/>
                  </a:cubicBezTo>
                  <a:cubicBezTo>
                    <a:pt x="1331" y="7283"/>
                    <a:pt x="1611" y="7026"/>
                    <a:pt x="1611" y="6724"/>
                  </a:cubicBezTo>
                  <a:cubicBezTo>
                    <a:pt x="1611" y="4631"/>
                    <a:pt x="1611" y="4631"/>
                    <a:pt x="1611" y="4631"/>
                  </a:cubicBezTo>
                  <a:cubicBezTo>
                    <a:pt x="1611" y="4575"/>
                    <a:pt x="1633" y="4531"/>
                    <a:pt x="1667" y="4486"/>
                  </a:cubicBezTo>
                  <a:cubicBezTo>
                    <a:pt x="3032" y="2819"/>
                    <a:pt x="3032" y="2819"/>
                    <a:pt x="3032" y="2819"/>
                  </a:cubicBezTo>
                  <a:cubicBezTo>
                    <a:pt x="3110" y="2718"/>
                    <a:pt x="3255" y="2696"/>
                    <a:pt x="3356" y="2785"/>
                  </a:cubicBezTo>
                  <a:cubicBezTo>
                    <a:pt x="3457" y="2864"/>
                    <a:pt x="3468" y="3009"/>
                    <a:pt x="3390" y="3110"/>
                  </a:cubicBezTo>
                  <a:cubicBezTo>
                    <a:pt x="2081" y="4721"/>
                    <a:pt x="2081" y="4721"/>
                    <a:pt x="2081" y="4721"/>
                  </a:cubicBezTo>
                  <a:cubicBezTo>
                    <a:pt x="2081" y="6724"/>
                    <a:pt x="2081" y="6724"/>
                    <a:pt x="2081" y="6724"/>
                  </a:cubicBezTo>
                  <a:cubicBezTo>
                    <a:pt x="2081" y="7272"/>
                    <a:pt x="1588" y="7742"/>
                    <a:pt x="1018" y="77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C6AAE3-5E9A-734F-8B74-F742BD0CA6A4}"/>
                </a:ext>
              </a:extLst>
            </p:cNvPr>
            <p:cNvSpPr/>
            <p:nvPr/>
          </p:nvSpPr>
          <p:spPr>
            <a:xfrm>
              <a:off x="4716360" y="-606240"/>
              <a:ext cx="1401119" cy="140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3" h="3905">
                  <a:moveTo>
                    <a:pt x="1947" y="3905"/>
                  </a:moveTo>
                  <a:cubicBezTo>
                    <a:pt x="873" y="3905"/>
                    <a:pt x="0" y="3032"/>
                    <a:pt x="0" y="1958"/>
                  </a:cubicBezTo>
                  <a:cubicBezTo>
                    <a:pt x="0" y="884"/>
                    <a:pt x="873" y="0"/>
                    <a:pt x="1947" y="0"/>
                  </a:cubicBezTo>
                  <a:cubicBezTo>
                    <a:pt x="3021" y="0"/>
                    <a:pt x="3893" y="884"/>
                    <a:pt x="3893" y="1958"/>
                  </a:cubicBezTo>
                  <a:cubicBezTo>
                    <a:pt x="3893" y="3032"/>
                    <a:pt x="3021" y="3905"/>
                    <a:pt x="1947" y="3905"/>
                  </a:cubicBezTo>
                  <a:close/>
                  <a:moveTo>
                    <a:pt x="1947" y="437"/>
                  </a:moveTo>
                  <a:cubicBezTo>
                    <a:pt x="1119" y="437"/>
                    <a:pt x="436" y="1119"/>
                    <a:pt x="436" y="1958"/>
                  </a:cubicBezTo>
                  <a:cubicBezTo>
                    <a:pt x="436" y="2786"/>
                    <a:pt x="1119" y="3469"/>
                    <a:pt x="1947" y="3469"/>
                  </a:cubicBezTo>
                  <a:cubicBezTo>
                    <a:pt x="2786" y="3469"/>
                    <a:pt x="3457" y="2786"/>
                    <a:pt x="3457" y="1958"/>
                  </a:cubicBezTo>
                  <a:cubicBezTo>
                    <a:pt x="3457" y="1119"/>
                    <a:pt x="2786" y="437"/>
                    <a:pt x="1947" y="43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D80BA77-E11C-7E4C-B471-968FAB8D531C}"/>
                </a:ext>
              </a:extLst>
            </p:cNvPr>
            <p:cNvSpPr/>
            <p:nvPr/>
          </p:nvSpPr>
          <p:spPr>
            <a:xfrm>
              <a:off x="4466520" y="1882800"/>
              <a:ext cx="2154600" cy="506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86" h="14074">
                  <a:moveTo>
                    <a:pt x="4599" y="14074"/>
                  </a:moveTo>
                  <a:cubicBezTo>
                    <a:pt x="4218" y="14074"/>
                    <a:pt x="3860" y="13917"/>
                    <a:pt x="3603" y="13638"/>
                  </a:cubicBezTo>
                  <a:cubicBezTo>
                    <a:pt x="3357" y="13391"/>
                    <a:pt x="3222" y="13033"/>
                    <a:pt x="3222" y="12686"/>
                  </a:cubicBezTo>
                  <a:cubicBezTo>
                    <a:pt x="3222" y="8615"/>
                    <a:pt x="3222" y="8615"/>
                    <a:pt x="3222" y="8615"/>
                  </a:cubicBezTo>
                  <a:cubicBezTo>
                    <a:pt x="280" y="4688"/>
                    <a:pt x="280" y="4688"/>
                    <a:pt x="280" y="4688"/>
                  </a:cubicBezTo>
                  <a:cubicBezTo>
                    <a:pt x="101" y="4442"/>
                    <a:pt x="0" y="4140"/>
                    <a:pt x="0" y="3827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1"/>
                    <a:pt x="101" y="0"/>
                    <a:pt x="235" y="0"/>
                  </a:cubicBezTo>
                  <a:cubicBezTo>
                    <a:pt x="358" y="0"/>
                    <a:pt x="459" y="101"/>
                    <a:pt x="459" y="224"/>
                  </a:cubicBezTo>
                  <a:cubicBezTo>
                    <a:pt x="459" y="3827"/>
                    <a:pt x="459" y="3827"/>
                    <a:pt x="459" y="3827"/>
                  </a:cubicBezTo>
                  <a:cubicBezTo>
                    <a:pt x="459" y="4039"/>
                    <a:pt x="526" y="4241"/>
                    <a:pt x="649" y="4408"/>
                  </a:cubicBezTo>
                  <a:cubicBezTo>
                    <a:pt x="3636" y="8391"/>
                    <a:pt x="3636" y="8391"/>
                    <a:pt x="3636" y="8391"/>
                  </a:cubicBezTo>
                  <a:cubicBezTo>
                    <a:pt x="3670" y="8436"/>
                    <a:pt x="3681" y="8481"/>
                    <a:pt x="3681" y="8537"/>
                  </a:cubicBezTo>
                  <a:cubicBezTo>
                    <a:pt x="3681" y="12686"/>
                    <a:pt x="3681" y="12686"/>
                    <a:pt x="3681" y="12686"/>
                  </a:cubicBezTo>
                  <a:cubicBezTo>
                    <a:pt x="3681" y="13134"/>
                    <a:pt x="4028" y="13604"/>
                    <a:pt x="4599" y="13604"/>
                  </a:cubicBezTo>
                  <a:cubicBezTo>
                    <a:pt x="5180" y="13604"/>
                    <a:pt x="5527" y="13134"/>
                    <a:pt x="5527" y="12686"/>
                  </a:cubicBezTo>
                  <a:cubicBezTo>
                    <a:pt x="5527" y="8123"/>
                    <a:pt x="5527" y="8123"/>
                    <a:pt x="5527" y="8123"/>
                  </a:cubicBezTo>
                  <a:cubicBezTo>
                    <a:pt x="5527" y="7866"/>
                    <a:pt x="5471" y="7608"/>
                    <a:pt x="5348" y="7384"/>
                  </a:cubicBezTo>
                  <a:cubicBezTo>
                    <a:pt x="3502" y="3681"/>
                    <a:pt x="3502" y="3681"/>
                    <a:pt x="3502" y="3681"/>
                  </a:cubicBezTo>
                  <a:cubicBezTo>
                    <a:pt x="3446" y="3558"/>
                    <a:pt x="3491" y="3424"/>
                    <a:pt x="3603" y="3368"/>
                  </a:cubicBezTo>
                  <a:cubicBezTo>
                    <a:pt x="3715" y="3312"/>
                    <a:pt x="3860" y="3357"/>
                    <a:pt x="3916" y="3468"/>
                  </a:cubicBezTo>
                  <a:cubicBezTo>
                    <a:pt x="5762" y="7183"/>
                    <a:pt x="5762" y="7183"/>
                    <a:pt x="5762" y="7183"/>
                  </a:cubicBezTo>
                  <a:cubicBezTo>
                    <a:pt x="5907" y="7474"/>
                    <a:pt x="5986" y="7798"/>
                    <a:pt x="5986" y="8123"/>
                  </a:cubicBezTo>
                  <a:cubicBezTo>
                    <a:pt x="5986" y="12686"/>
                    <a:pt x="5986" y="12686"/>
                    <a:pt x="5986" y="12686"/>
                  </a:cubicBezTo>
                  <a:cubicBezTo>
                    <a:pt x="5986" y="13033"/>
                    <a:pt x="5852" y="13391"/>
                    <a:pt x="5605" y="13638"/>
                  </a:cubicBezTo>
                  <a:cubicBezTo>
                    <a:pt x="5348" y="13917"/>
                    <a:pt x="4990" y="14074"/>
                    <a:pt x="4599" y="140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BBB2348-04C9-BD40-8726-3042B469AE2E}"/>
                </a:ext>
              </a:extLst>
            </p:cNvPr>
            <p:cNvSpPr/>
            <p:nvPr/>
          </p:nvSpPr>
          <p:spPr>
            <a:xfrm>
              <a:off x="3569760" y="3691080"/>
              <a:ext cx="1972080" cy="312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79" h="8682">
                  <a:moveTo>
                    <a:pt x="1238" y="8682"/>
                  </a:moveTo>
                  <a:cubicBezTo>
                    <a:pt x="981" y="8682"/>
                    <a:pt x="746" y="8615"/>
                    <a:pt x="567" y="8491"/>
                  </a:cubicBezTo>
                  <a:cubicBezTo>
                    <a:pt x="276" y="8290"/>
                    <a:pt x="86" y="7988"/>
                    <a:pt x="19" y="7630"/>
                  </a:cubicBezTo>
                  <a:cubicBezTo>
                    <a:pt x="-37" y="7283"/>
                    <a:pt x="30" y="6925"/>
                    <a:pt x="209" y="6623"/>
                  </a:cubicBezTo>
                  <a:lnTo>
                    <a:pt x="209" y="6612"/>
                  </a:lnTo>
                  <a:cubicBezTo>
                    <a:pt x="2491" y="3188"/>
                    <a:pt x="2491" y="3188"/>
                    <a:pt x="2491" y="3188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632" y="100"/>
                    <a:pt x="3632" y="100"/>
                    <a:pt x="3632" y="100"/>
                  </a:cubicBezTo>
                  <a:cubicBezTo>
                    <a:pt x="2939" y="3322"/>
                    <a:pt x="2939" y="3322"/>
                    <a:pt x="2939" y="3322"/>
                  </a:cubicBezTo>
                  <a:cubicBezTo>
                    <a:pt x="2928" y="3356"/>
                    <a:pt x="2916" y="3379"/>
                    <a:pt x="2905" y="3412"/>
                  </a:cubicBezTo>
                  <a:cubicBezTo>
                    <a:pt x="601" y="6858"/>
                    <a:pt x="601" y="6858"/>
                    <a:pt x="601" y="6858"/>
                  </a:cubicBezTo>
                  <a:cubicBezTo>
                    <a:pt x="343" y="7305"/>
                    <a:pt x="444" y="7842"/>
                    <a:pt x="836" y="8122"/>
                  </a:cubicBezTo>
                  <a:cubicBezTo>
                    <a:pt x="970" y="8212"/>
                    <a:pt x="1205" y="8245"/>
                    <a:pt x="1440" y="8200"/>
                  </a:cubicBezTo>
                  <a:cubicBezTo>
                    <a:pt x="1708" y="8156"/>
                    <a:pt x="1921" y="8010"/>
                    <a:pt x="2044" y="7831"/>
                  </a:cubicBezTo>
                  <a:cubicBezTo>
                    <a:pt x="2044" y="7820"/>
                    <a:pt x="2044" y="7820"/>
                    <a:pt x="2055" y="7820"/>
                  </a:cubicBezTo>
                  <a:cubicBezTo>
                    <a:pt x="4572" y="4330"/>
                    <a:pt x="4572" y="4330"/>
                    <a:pt x="4572" y="4330"/>
                  </a:cubicBezTo>
                  <a:cubicBezTo>
                    <a:pt x="5031" y="2528"/>
                    <a:pt x="5031" y="2528"/>
                    <a:pt x="5031" y="2528"/>
                  </a:cubicBezTo>
                  <a:cubicBezTo>
                    <a:pt x="5479" y="2640"/>
                    <a:pt x="5479" y="2640"/>
                    <a:pt x="5479" y="2640"/>
                  </a:cubicBezTo>
                  <a:cubicBezTo>
                    <a:pt x="5008" y="4486"/>
                    <a:pt x="5008" y="4486"/>
                    <a:pt x="5008" y="4486"/>
                  </a:cubicBezTo>
                  <a:cubicBezTo>
                    <a:pt x="5008" y="4520"/>
                    <a:pt x="4997" y="4542"/>
                    <a:pt x="4975" y="4564"/>
                  </a:cubicBezTo>
                  <a:cubicBezTo>
                    <a:pt x="2424" y="8078"/>
                    <a:pt x="2424" y="8078"/>
                    <a:pt x="2424" y="8078"/>
                  </a:cubicBezTo>
                  <a:cubicBezTo>
                    <a:pt x="2245" y="8368"/>
                    <a:pt x="1910" y="8581"/>
                    <a:pt x="1529" y="8659"/>
                  </a:cubicBezTo>
                  <a:cubicBezTo>
                    <a:pt x="1428" y="8670"/>
                    <a:pt x="1328" y="8682"/>
                    <a:pt x="1238" y="8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B678A2D-1094-FD44-B535-7697B4AADB70}"/>
                </a:ext>
              </a:extLst>
            </p:cNvPr>
            <p:cNvSpPr/>
            <p:nvPr/>
          </p:nvSpPr>
          <p:spPr>
            <a:xfrm>
              <a:off x="5735520" y="1323000"/>
              <a:ext cx="1320120" cy="1506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8" h="4185">
                  <a:moveTo>
                    <a:pt x="2573" y="4185"/>
                  </a:moveTo>
                  <a:cubicBezTo>
                    <a:pt x="2349" y="4185"/>
                    <a:pt x="2125" y="4106"/>
                    <a:pt x="1935" y="3972"/>
                  </a:cubicBezTo>
                  <a:cubicBezTo>
                    <a:pt x="134" y="2663"/>
                    <a:pt x="134" y="2663"/>
                    <a:pt x="134" y="2663"/>
                  </a:cubicBezTo>
                  <a:cubicBezTo>
                    <a:pt x="402" y="2283"/>
                    <a:pt x="402" y="2283"/>
                    <a:pt x="402" y="2283"/>
                  </a:cubicBezTo>
                  <a:cubicBezTo>
                    <a:pt x="2203" y="3603"/>
                    <a:pt x="2203" y="3603"/>
                    <a:pt x="2203" y="3603"/>
                  </a:cubicBezTo>
                  <a:cubicBezTo>
                    <a:pt x="2349" y="3703"/>
                    <a:pt x="2517" y="3737"/>
                    <a:pt x="2685" y="3715"/>
                  </a:cubicBezTo>
                  <a:cubicBezTo>
                    <a:pt x="2852" y="3681"/>
                    <a:pt x="2998" y="3591"/>
                    <a:pt x="3087" y="3457"/>
                  </a:cubicBezTo>
                  <a:cubicBezTo>
                    <a:pt x="3289" y="3178"/>
                    <a:pt x="3222" y="2786"/>
                    <a:pt x="2942" y="2585"/>
                  </a:cubicBezTo>
                  <a:cubicBezTo>
                    <a:pt x="861" y="1085"/>
                    <a:pt x="861" y="1085"/>
                    <a:pt x="861" y="1085"/>
                  </a:cubicBezTo>
                  <a:cubicBezTo>
                    <a:pt x="861" y="1085"/>
                    <a:pt x="850" y="1085"/>
                    <a:pt x="850" y="1074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1141" y="716"/>
                    <a:pt x="1141" y="716"/>
                    <a:pt x="1141" y="716"/>
                  </a:cubicBezTo>
                  <a:cubicBezTo>
                    <a:pt x="3210" y="2204"/>
                    <a:pt x="3210" y="2204"/>
                    <a:pt x="3210" y="2204"/>
                  </a:cubicBezTo>
                  <a:cubicBezTo>
                    <a:pt x="3702" y="2551"/>
                    <a:pt x="3814" y="3233"/>
                    <a:pt x="3468" y="3715"/>
                  </a:cubicBezTo>
                  <a:cubicBezTo>
                    <a:pt x="3300" y="3961"/>
                    <a:pt x="3043" y="4117"/>
                    <a:pt x="2752" y="4173"/>
                  </a:cubicBezTo>
                  <a:cubicBezTo>
                    <a:pt x="2696" y="4173"/>
                    <a:pt x="2640" y="4185"/>
                    <a:pt x="2573" y="41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D4D6B52-CBE6-1449-AC06-EA2D02C6A427}"/>
                </a:ext>
              </a:extLst>
            </p:cNvPr>
            <p:cNvSpPr/>
            <p:nvPr/>
          </p:nvSpPr>
          <p:spPr>
            <a:xfrm>
              <a:off x="6621120" y="-610200"/>
              <a:ext cx="1662840" cy="274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0" h="7619">
                  <a:moveTo>
                    <a:pt x="235" y="7619"/>
                  </a:moveTo>
                  <a:cubicBezTo>
                    <a:pt x="100" y="7619"/>
                    <a:pt x="0" y="7518"/>
                    <a:pt x="0" y="7384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202"/>
                    <a:pt x="201" y="0"/>
                    <a:pt x="436" y="0"/>
                  </a:cubicBezTo>
                  <a:cubicBezTo>
                    <a:pt x="4173" y="0"/>
                    <a:pt x="4173" y="0"/>
                    <a:pt x="4173" y="0"/>
                  </a:cubicBezTo>
                  <a:cubicBezTo>
                    <a:pt x="4419" y="0"/>
                    <a:pt x="4620" y="202"/>
                    <a:pt x="4620" y="448"/>
                  </a:cubicBezTo>
                  <a:cubicBezTo>
                    <a:pt x="4620" y="3256"/>
                    <a:pt x="4620" y="3256"/>
                    <a:pt x="4620" y="3256"/>
                  </a:cubicBezTo>
                  <a:cubicBezTo>
                    <a:pt x="4620" y="3502"/>
                    <a:pt x="4419" y="3692"/>
                    <a:pt x="4173" y="3692"/>
                  </a:cubicBezTo>
                  <a:cubicBezTo>
                    <a:pt x="458" y="3692"/>
                    <a:pt x="458" y="3692"/>
                    <a:pt x="458" y="3692"/>
                  </a:cubicBezTo>
                  <a:cubicBezTo>
                    <a:pt x="458" y="7384"/>
                    <a:pt x="458" y="7384"/>
                    <a:pt x="458" y="7384"/>
                  </a:cubicBezTo>
                  <a:cubicBezTo>
                    <a:pt x="458" y="7518"/>
                    <a:pt x="358" y="7619"/>
                    <a:pt x="235" y="7619"/>
                  </a:cubicBezTo>
                  <a:close/>
                  <a:moveTo>
                    <a:pt x="458" y="3233"/>
                  </a:moveTo>
                  <a:cubicBezTo>
                    <a:pt x="4150" y="3233"/>
                    <a:pt x="4150" y="3233"/>
                    <a:pt x="4150" y="3233"/>
                  </a:cubicBezTo>
                  <a:cubicBezTo>
                    <a:pt x="4150" y="470"/>
                    <a:pt x="4150" y="470"/>
                    <a:pt x="4150" y="470"/>
                  </a:cubicBezTo>
                  <a:cubicBezTo>
                    <a:pt x="458" y="470"/>
                    <a:pt x="458" y="470"/>
                    <a:pt x="458" y="4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E940426-C8FC-DD42-853C-4F88BB04ACE2}"/>
                </a:ext>
              </a:extLst>
            </p:cNvPr>
            <p:cNvSpPr/>
            <p:nvPr/>
          </p:nvSpPr>
          <p:spPr>
            <a:xfrm>
              <a:off x="7535160" y="-360359"/>
              <a:ext cx="1614600" cy="149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6" h="4150">
                  <a:moveTo>
                    <a:pt x="4050" y="4150"/>
                  </a:moveTo>
                  <a:cubicBezTo>
                    <a:pt x="437" y="4150"/>
                    <a:pt x="437" y="4150"/>
                    <a:pt x="437" y="4150"/>
                  </a:cubicBezTo>
                  <a:cubicBezTo>
                    <a:pt x="202" y="4150"/>
                    <a:pt x="0" y="3960"/>
                    <a:pt x="0" y="3714"/>
                  </a:cubicBezTo>
                  <a:cubicBezTo>
                    <a:pt x="0" y="2774"/>
                    <a:pt x="0" y="2774"/>
                    <a:pt x="0" y="2774"/>
                  </a:cubicBezTo>
                  <a:cubicBezTo>
                    <a:pt x="459" y="2774"/>
                    <a:pt x="459" y="2774"/>
                    <a:pt x="459" y="2774"/>
                  </a:cubicBezTo>
                  <a:cubicBezTo>
                    <a:pt x="459" y="3692"/>
                    <a:pt x="459" y="3692"/>
                    <a:pt x="459" y="3692"/>
                  </a:cubicBezTo>
                  <a:cubicBezTo>
                    <a:pt x="4005" y="3692"/>
                    <a:pt x="4005" y="3692"/>
                    <a:pt x="4005" y="3692"/>
                  </a:cubicBezTo>
                  <a:cubicBezTo>
                    <a:pt x="3200" y="2081"/>
                    <a:pt x="3200" y="2081"/>
                    <a:pt x="3200" y="2081"/>
                  </a:cubicBezTo>
                  <a:cubicBezTo>
                    <a:pt x="4005" y="458"/>
                    <a:pt x="4005" y="458"/>
                    <a:pt x="4005" y="458"/>
                  </a:cubicBezTo>
                  <a:cubicBezTo>
                    <a:pt x="1846" y="458"/>
                    <a:pt x="1846" y="458"/>
                    <a:pt x="1846" y="458"/>
                  </a:cubicBezTo>
                  <a:cubicBezTo>
                    <a:pt x="1846" y="0"/>
                    <a:pt x="1846" y="0"/>
                    <a:pt x="1846" y="0"/>
                  </a:cubicBezTo>
                  <a:cubicBezTo>
                    <a:pt x="4050" y="0"/>
                    <a:pt x="4050" y="0"/>
                    <a:pt x="4050" y="0"/>
                  </a:cubicBezTo>
                  <a:cubicBezTo>
                    <a:pt x="4196" y="0"/>
                    <a:pt x="4341" y="78"/>
                    <a:pt x="4419" y="212"/>
                  </a:cubicBezTo>
                  <a:cubicBezTo>
                    <a:pt x="4498" y="335"/>
                    <a:pt x="4509" y="503"/>
                    <a:pt x="4442" y="637"/>
                  </a:cubicBezTo>
                  <a:cubicBezTo>
                    <a:pt x="3714" y="2081"/>
                    <a:pt x="3714" y="2081"/>
                    <a:pt x="3714" y="2081"/>
                  </a:cubicBezTo>
                  <a:cubicBezTo>
                    <a:pt x="4442" y="3524"/>
                    <a:pt x="4442" y="3524"/>
                    <a:pt x="4442" y="3524"/>
                  </a:cubicBezTo>
                  <a:cubicBezTo>
                    <a:pt x="4509" y="3658"/>
                    <a:pt x="4498" y="3815"/>
                    <a:pt x="4419" y="3949"/>
                  </a:cubicBezTo>
                  <a:cubicBezTo>
                    <a:pt x="4341" y="4072"/>
                    <a:pt x="4196" y="4150"/>
                    <a:pt x="4050" y="41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9A3FE30-10F2-7044-AE24-11959CC0E321}"/>
                </a:ext>
              </a:extLst>
            </p:cNvPr>
            <p:cNvSpPr/>
            <p:nvPr/>
          </p:nvSpPr>
          <p:spPr>
            <a:xfrm>
              <a:off x="6621120" y="2712600"/>
              <a:ext cx="164520" cy="57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1611">
                  <a:moveTo>
                    <a:pt x="235" y="1611"/>
                  </a:moveTo>
                  <a:cubicBezTo>
                    <a:pt x="100" y="1611"/>
                    <a:pt x="0" y="1510"/>
                    <a:pt x="0" y="138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01"/>
                    <a:pt x="100" y="0"/>
                    <a:pt x="235" y="0"/>
                  </a:cubicBezTo>
                  <a:cubicBezTo>
                    <a:pt x="358" y="0"/>
                    <a:pt x="458" y="101"/>
                    <a:pt x="458" y="235"/>
                  </a:cubicBezTo>
                  <a:cubicBezTo>
                    <a:pt x="458" y="1387"/>
                    <a:pt x="458" y="1387"/>
                    <a:pt x="458" y="1387"/>
                  </a:cubicBezTo>
                  <a:cubicBezTo>
                    <a:pt x="458" y="1510"/>
                    <a:pt x="358" y="1611"/>
                    <a:pt x="235" y="161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F3D753C6-EB9A-3C49-8A52-F88F14FABF47}"/>
              </a:ext>
            </a:extLst>
          </p:cNvPr>
          <p:cNvSpPr/>
          <p:nvPr/>
        </p:nvSpPr>
        <p:spPr>
          <a:xfrm>
            <a:off x="5653526" y="3084283"/>
            <a:ext cx="924914" cy="58959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009" h="17855">
                <a:moveTo>
                  <a:pt x="27912" y="8703"/>
                </a:moveTo>
                <a:cubicBezTo>
                  <a:pt x="24775" y="5587"/>
                  <a:pt x="24775" y="5587"/>
                  <a:pt x="24775" y="5587"/>
                </a:cubicBezTo>
                <a:cubicBezTo>
                  <a:pt x="24667" y="5458"/>
                  <a:pt x="24453" y="5458"/>
                  <a:pt x="24324" y="5587"/>
                </a:cubicBezTo>
                <a:cubicBezTo>
                  <a:pt x="24195" y="5716"/>
                  <a:pt x="24195" y="5909"/>
                  <a:pt x="24324" y="6039"/>
                </a:cubicBezTo>
                <a:cubicBezTo>
                  <a:pt x="26881" y="8595"/>
                  <a:pt x="26881" y="8595"/>
                  <a:pt x="26881" y="8595"/>
                </a:cubicBezTo>
                <a:cubicBezTo>
                  <a:pt x="17856" y="8595"/>
                  <a:pt x="17856" y="8595"/>
                  <a:pt x="17856" y="8595"/>
                </a:cubicBezTo>
                <a:cubicBezTo>
                  <a:pt x="17856" y="2493"/>
                  <a:pt x="17856" y="2493"/>
                  <a:pt x="17856" y="2493"/>
                </a:cubicBezTo>
                <a:cubicBezTo>
                  <a:pt x="17856" y="1117"/>
                  <a:pt x="16738" y="0"/>
                  <a:pt x="15363" y="0"/>
                </a:cubicBezTo>
                <a:cubicBezTo>
                  <a:pt x="2471" y="0"/>
                  <a:pt x="2471" y="0"/>
                  <a:pt x="2471" y="0"/>
                </a:cubicBezTo>
                <a:cubicBezTo>
                  <a:pt x="1117" y="0"/>
                  <a:pt x="0" y="1117"/>
                  <a:pt x="0" y="2493"/>
                </a:cubicBezTo>
                <a:cubicBezTo>
                  <a:pt x="0" y="17533"/>
                  <a:pt x="0" y="17533"/>
                  <a:pt x="0" y="17533"/>
                </a:cubicBezTo>
                <a:cubicBezTo>
                  <a:pt x="0" y="17705"/>
                  <a:pt x="151" y="17855"/>
                  <a:pt x="322" y="17855"/>
                </a:cubicBezTo>
                <a:cubicBezTo>
                  <a:pt x="516" y="17855"/>
                  <a:pt x="666" y="17705"/>
                  <a:pt x="666" y="17533"/>
                </a:cubicBezTo>
                <a:cubicBezTo>
                  <a:pt x="666" y="2493"/>
                  <a:pt x="666" y="2493"/>
                  <a:pt x="666" y="2493"/>
                </a:cubicBezTo>
                <a:cubicBezTo>
                  <a:pt x="666" y="1483"/>
                  <a:pt x="1483" y="666"/>
                  <a:pt x="2471" y="666"/>
                </a:cubicBezTo>
                <a:cubicBezTo>
                  <a:pt x="15363" y="666"/>
                  <a:pt x="15363" y="666"/>
                  <a:pt x="15363" y="666"/>
                </a:cubicBezTo>
                <a:cubicBezTo>
                  <a:pt x="16373" y="666"/>
                  <a:pt x="17190" y="1483"/>
                  <a:pt x="17190" y="2493"/>
                </a:cubicBezTo>
                <a:cubicBezTo>
                  <a:pt x="17190" y="8595"/>
                  <a:pt x="17190" y="8595"/>
                  <a:pt x="17190" y="8595"/>
                </a:cubicBezTo>
                <a:cubicBezTo>
                  <a:pt x="13559" y="8595"/>
                  <a:pt x="13559" y="8595"/>
                  <a:pt x="13559" y="8595"/>
                </a:cubicBezTo>
                <a:cubicBezTo>
                  <a:pt x="13559" y="6790"/>
                  <a:pt x="13559" y="6790"/>
                  <a:pt x="13559" y="6790"/>
                </a:cubicBezTo>
                <a:cubicBezTo>
                  <a:pt x="13559" y="5415"/>
                  <a:pt x="12442" y="4298"/>
                  <a:pt x="11067" y="4298"/>
                </a:cubicBezTo>
                <a:cubicBezTo>
                  <a:pt x="6769" y="4298"/>
                  <a:pt x="6769" y="4298"/>
                  <a:pt x="6769" y="4298"/>
                </a:cubicBezTo>
                <a:cubicBezTo>
                  <a:pt x="5415" y="4298"/>
                  <a:pt x="4298" y="5415"/>
                  <a:pt x="4298" y="6790"/>
                </a:cubicBezTo>
                <a:cubicBezTo>
                  <a:pt x="4298" y="15384"/>
                  <a:pt x="4298" y="15384"/>
                  <a:pt x="4298" y="15384"/>
                </a:cubicBezTo>
                <a:cubicBezTo>
                  <a:pt x="4298" y="16738"/>
                  <a:pt x="5415" y="17855"/>
                  <a:pt x="6769" y="17855"/>
                </a:cubicBezTo>
                <a:cubicBezTo>
                  <a:pt x="15363" y="17855"/>
                  <a:pt x="15363" y="17855"/>
                  <a:pt x="15363" y="17855"/>
                </a:cubicBezTo>
                <a:cubicBezTo>
                  <a:pt x="16738" y="17855"/>
                  <a:pt x="17856" y="16738"/>
                  <a:pt x="17856" y="15384"/>
                </a:cubicBezTo>
                <a:cubicBezTo>
                  <a:pt x="17856" y="9260"/>
                  <a:pt x="17856" y="9260"/>
                  <a:pt x="17856" y="9260"/>
                </a:cubicBezTo>
                <a:cubicBezTo>
                  <a:pt x="26881" y="9260"/>
                  <a:pt x="26881" y="9260"/>
                  <a:pt x="26881" y="9260"/>
                </a:cubicBezTo>
                <a:cubicBezTo>
                  <a:pt x="24324" y="11817"/>
                  <a:pt x="24324" y="11817"/>
                  <a:pt x="24324" y="11817"/>
                </a:cubicBezTo>
                <a:cubicBezTo>
                  <a:pt x="24195" y="11946"/>
                  <a:pt x="24195" y="12161"/>
                  <a:pt x="24324" y="12290"/>
                </a:cubicBezTo>
                <a:cubicBezTo>
                  <a:pt x="24388" y="12355"/>
                  <a:pt x="24474" y="12398"/>
                  <a:pt x="24560" y="12398"/>
                </a:cubicBezTo>
                <a:cubicBezTo>
                  <a:pt x="24646" y="12398"/>
                  <a:pt x="24732" y="12355"/>
                  <a:pt x="24775" y="12290"/>
                </a:cubicBezTo>
                <a:cubicBezTo>
                  <a:pt x="27912" y="9174"/>
                  <a:pt x="27912" y="9174"/>
                  <a:pt x="27912" y="9174"/>
                </a:cubicBezTo>
                <a:cubicBezTo>
                  <a:pt x="28042" y="9046"/>
                  <a:pt x="28042" y="8832"/>
                  <a:pt x="27912" y="8703"/>
                </a:cubicBezTo>
                <a:close/>
                <a:moveTo>
                  <a:pt x="17190" y="15384"/>
                </a:moveTo>
                <a:cubicBezTo>
                  <a:pt x="17190" y="16394"/>
                  <a:pt x="16373" y="17189"/>
                  <a:pt x="15363" y="17189"/>
                </a:cubicBezTo>
                <a:cubicBezTo>
                  <a:pt x="6769" y="17189"/>
                  <a:pt x="6769" y="17189"/>
                  <a:pt x="6769" y="17189"/>
                </a:cubicBezTo>
                <a:cubicBezTo>
                  <a:pt x="5781" y="17189"/>
                  <a:pt x="4964" y="16394"/>
                  <a:pt x="4964" y="15384"/>
                </a:cubicBezTo>
                <a:cubicBezTo>
                  <a:pt x="4964" y="6790"/>
                  <a:pt x="4964" y="6790"/>
                  <a:pt x="4964" y="6790"/>
                </a:cubicBezTo>
                <a:cubicBezTo>
                  <a:pt x="4964" y="5781"/>
                  <a:pt x="5781" y="4964"/>
                  <a:pt x="6769" y="4964"/>
                </a:cubicBezTo>
                <a:cubicBezTo>
                  <a:pt x="11067" y="4964"/>
                  <a:pt x="11067" y="4964"/>
                  <a:pt x="11067" y="4964"/>
                </a:cubicBezTo>
                <a:cubicBezTo>
                  <a:pt x="12077" y="4964"/>
                  <a:pt x="12893" y="5781"/>
                  <a:pt x="12893" y="6790"/>
                </a:cubicBezTo>
                <a:cubicBezTo>
                  <a:pt x="12893" y="8595"/>
                  <a:pt x="12893" y="8595"/>
                  <a:pt x="12893" y="8595"/>
                </a:cubicBezTo>
                <a:cubicBezTo>
                  <a:pt x="10314" y="8595"/>
                  <a:pt x="10314" y="8595"/>
                  <a:pt x="10314" y="8595"/>
                </a:cubicBezTo>
                <a:cubicBezTo>
                  <a:pt x="9369" y="8595"/>
                  <a:pt x="8595" y="9368"/>
                  <a:pt x="8595" y="10313"/>
                </a:cubicBezTo>
                <a:cubicBezTo>
                  <a:pt x="8595" y="11839"/>
                  <a:pt x="8595" y="11839"/>
                  <a:pt x="8595" y="11839"/>
                </a:cubicBezTo>
                <a:cubicBezTo>
                  <a:pt x="8595" y="12784"/>
                  <a:pt x="9369" y="13558"/>
                  <a:pt x="10314" y="13558"/>
                </a:cubicBezTo>
                <a:cubicBezTo>
                  <a:pt x="11840" y="13558"/>
                  <a:pt x="11840" y="13558"/>
                  <a:pt x="11840" y="13558"/>
                </a:cubicBezTo>
                <a:cubicBezTo>
                  <a:pt x="12786" y="13558"/>
                  <a:pt x="13559" y="12784"/>
                  <a:pt x="13559" y="11839"/>
                </a:cubicBezTo>
                <a:cubicBezTo>
                  <a:pt x="13559" y="9260"/>
                  <a:pt x="13559" y="9260"/>
                  <a:pt x="13559" y="9260"/>
                </a:cubicBezTo>
                <a:cubicBezTo>
                  <a:pt x="17190" y="9260"/>
                  <a:pt x="17190" y="9260"/>
                  <a:pt x="17190" y="9260"/>
                </a:cubicBezTo>
                <a:close/>
                <a:moveTo>
                  <a:pt x="12893" y="9260"/>
                </a:moveTo>
                <a:cubicBezTo>
                  <a:pt x="12893" y="11839"/>
                  <a:pt x="12893" y="11839"/>
                  <a:pt x="12893" y="11839"/>
                </a:cubicBezTo>
                <a:cubicBezTo>
                  <a:pt x="12893" y="12419"/>
                  <a:pt x="12421" y="12892"/>
                  <a:pt x="11840" y="12892"/>
                </a:cubicBezTo>
                <a:cubicBezTo>
                  <a:pt x="10314" y="12892"/>
                  <a:pt x="10314" y="12892"/>
                  <a:pt x="10314" y="12892"/>
                </a:cubicBezTo>
                <a:cubicBezTo>
                  <a:pt x="9735" y="12892"/>
                  <a:pt x="9262" y="12419"/>
                  <a:pt x="9262" y="11839"/>
                </a:cubicBezTo>
                <a:cubicBezTo>
                  <a:pt x="9262" y="10313"/>
                  <a:pt x="9262" y="10313"/>
                  <a:pt x="9262" y="10313"/>
                </a:cubicBezTo>
                <a:cubicBezTo>
                  <a:pt x="9262" y="9733"/>
                  <a:pt x="9735" y="9260"/>
                  <a:pt x="10314" y="9260"/>
                </a:cubicBezTo>
                <a:close/>
              </a:path>
            </a:pathLst>
          </a:custGeom>
          <a:gradFill>
            <a:gsLst>
              <a:gs pos="0">
                <a:srgbClr val="4D5E6F"/>
              </a:gs>
              <a:gs pos="100000">
                <a:srgbClr val="74A5A6"/>
              </a:gs>
            </a:gsLst>
            <a:lin ang="5400000" scaled="1"/>
          </a:gra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DB73DB-3C07-734A-82D8-B6AE93E016CD}"/>
              </a:ext>
            </a:extLst>
          </p:cNvPr>
          <p:cNvGrpSpPr/>
          <p:nvPr/>
        </p:nvGrpSpPr>
        <p:grpSpPr>
          <a:xfrm>
            <a:off x="8750582" y="2946126"/>
            <a:ext cx="994418" cy="845922"/>
            <a:chOff x="801360" y="-248400"/>
            <a:chExt cx="8890920" cy="7563240"/>
          </a:xfrm>
          <a:gradFill>
            <a:gsLst>
              <a:gs pos="0">
                <a:srgbClr val="4D5E6F"/>
              </a:gs>
              <a:gs pos="100000">
                <a:srgbClr val="74A5A6"/>
              </a:gs>
            </a:gsLst>
            <a:lin ang="5400000" scaled="1"/>
          </a:gradFill>
          <a:effectLst/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BDB07A7-3328-AB45-B306-52B539634376}"/>
                </a:ext>
              </a:extLst>
            </p:cNvPr>
            <p:cNvSpPr/>
            <p:nvPr/>
          </p:nvSpPr>
          <p:spPr>
            <a:xfrm>
              <a:off x="2522880" y="3601440"/>
              <a:ext cx="1327320" cy="26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88" h="741">
                  <a:moveTo>
                    <a:pt x="3688" y="370"/>
                  </a:moveTo>
                  <a:cubicBezTo>
                    <a:pt x="3688" y="166"/>
                    <a:pt x="3521" y="0"/>
                    <a:pt x="3318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167" y="0"/>
                    <a:pt x="0" y="166"/>
                    <a:pt x="0" y="370"/>
                  </a:cubicBezTo>
                  <a:cubicBezTo>
                    <a:pt x="0" y="574"/>
                    <a:pt x="167" y="741"/>
                    <a:pt x="371" y="741"/>
                  </a:cubicBezTo>
                  <a:cubicBezTo>
                    <a:pt x="3318" y="741"/>
                    <a:pt x="3318" y="741"/>
                    <a:pt x="3318" y="741"/>
                  </a:cubicBezTo>
                  <a:cubicBezTo>
                    <a:pt x="3521" y="741"/>
                    <a:pt x="3688" y="574"/>
                    <a:pt x="3688" y="3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5D74B4C-332B-F846-BFDA-257A4B14982F}"/>
                </a:ext>
              </a:extLst>
            </p:cNvPr>
            <p:cNvSpPr/>
            <p:nvPr/>
          </p:nvSpPr>
          <p:spPr>
            <a:xfrm>
              <a:off x="1862280" y="3601440"/>
              <a:ext cx="393480" cy="26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4" h="741">
                  <a:moveTo>
                    <a:pt x="723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167" y="0"/>
                    <a:pt x="0" y="166"/>
                    <a:pt x="0" y="370"/>
                  </a:cubicBezTo>
                  <a:cubicBezTo>
                    <a:pt x="0" y="574"/>
                    <a:pt x="167" y="741"/>
                    <a:pt x="371" y="741"/>
                  </a:cubicBezTo>
                  <a:cubicBezTo>
                    <a:pt x="723" y="741"/>
                    <a:pt x="723" y="741"/>
                    <a:pt x="723" y="741"/>
                  </a:cubicBezTo>
                  <a:cubicBezTo>
                    <a:pt x="927" y="741"/>
                    <a:pt x="1094" y="574"/>
                    <a:pt x="1094" y="370"/>
                  </a:cubicBezTo>
                  <a:cubicBezTo>
                    <a:pt x="1094" y="166"/>
                    <a:pt x="927" y="0"/>
                    <a:pt x="723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20B617-58CD-124B-BA94-C91FCD2B39A2}"/>
                </a:ext>
              </a:extLst>
            </p:cNvPr>
            <p:cNvSpPr/>
            <p:nvPr/>
          </p:nvSpPr>
          <p:spPr>
            <a:xfrm>
              <a:off x="801360" y="3067920"/>
              <a:ext cx="1854719" cy="26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53" h="741">
                  <a:moveTo>
                    <a:pt x="5153" y="370"/>
                  </a:moveTo>
                  <a:cubicBezTo>
                    <a:pt x="5153" y="166"/>
                    <a:pt x="4986" y="0"/>
                    <a:pt x="47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167" y="0"/>
                    <a:pt x="0" y="166"/>
                    <a:pt x="0" y="370"/>
                  </a:cubicBezTo>
                  <a:cubicBezTo>
                    <a:pt x="0" y="574"/>
                    <a:pt x="167" y="741"/>
                    <a:pt x="371" y="741"/>
                  </a:cubicBezTo>
                  <a:cubicBezTo>
                    <a:pt x="4782" y="741"/>
                    <a:pt x="4782" y="741"/>
                    <a:pt x="4782" y="741"/>
                  </a:cubicBezTo>
                  <a:cubicBezTo>
                    <a:pt x="4986" y="741"/>
                    <a:pt x="5153" y="574"/>
                    <a:pt x="5153" y="3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ADC231-A68B-984E-89E7-DD5EDEA043D3}"/>
                </a:ext>
              </a:extLst>
            </p:cNvPr>
            <p:cNvSpPr/>
            <p:nvPr/>
          </p:nvSpPr>
          <p:spPr>
            <a:xfrm>
              <a:off x="2789640" y="3067920"/>
              <a:ext cx="266760" cy="26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2" h="741">
                  <a:moveTo>
                    <a:pt x="111" y="648"/>
                  </a:moveTo>
                  <a:cubicBezTo>
                    <a:pt x="167" y="704"/>
                    <a:pt x="278" y="741"/>
                    <a:pt x="371" y="741"/>
                  </a:cubicBezTo>
                  <a:cubicBezTo>
                    <a:pt x="445" y="741"/>
                    <a:pt x="445" y="741"/>
                    <a:pt x="445" y="741"/>
                  </a:cubicBezTo>
                  <a:cubicBezTo>
                    <a:pt x="501" y="722"/>
                    <a:pt x="501" y="722"/>
                    <a:pt x="501" y="722"/>
                  </a:cubicBezTo>
                  <a:cubicBezTo>
                    <a:pt x="575" y="685"/>
                    <a:pt x="575" y="685"/>
                    <a:pt x="575" y="685"/>
                  </a:cubicBezTo>
                  <a:cubicBezTo>
                    <a:pt x="630" y="630"/>
                    <a:pt x="630" y="630"/>
                    <a:pt x="630" y="630"/>
                  </a:cubicBezTo>
                  <a:cubicBezTo>
                    <a:pt x="704" y="574"/>
                    <a:pt x="742" y="463"/>
                    <a:pt x="742" y="370"/>
                  </a:cubicBezTo>
                  <a:cubicBezTo>
                    <a:pt x="742" y="166"/>
                    <a:pt x="575" y="0"/>
                    <a:pt x="371" y="0"/>
                  </a:cubicBezTo>
                  <a:cubicBezTo>
                    <a:pt x="278" y="0"/>
                    <a:pt x="167" y="37"/>
                    <a:pt x="111" y="111"/>
                  </a:cubicBezTo>
                  <a:cubicBezTo>
                    <a:pt x="37" y="185"/>
                    <a:pt x="0" y="277"/>
                    <a:pt x="0" y="370"/>
                  </a:cubicBezTo>
                  <a:cubicBezTo>
                    <a:pt x="0" y="426"/>
                    <a:pt x="0" y="463"/>
                    <a:pt x="19" y="519"/>
                  </a:cubicBezTo>
                  <a:cubicBezTo>
                    <a:pt x="37" y="556"/>
                    <a:pt x="74" y="611"/>
                    <a:pt x="111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CEE4EC8-B796-1E4E-9E26-2478CD9C51AC}"/>
                </a:ext>
              </a:extLst>
            </p:cNvPr>
            <p:cNvSpPr/>
            <p:nvPr/>
          </p:nvSpPr>
          <p:spPr>
            <a:xfrm>
              <a:off x="2789640" y="-248400"/>
              <a:ext cx="6902640" cy="756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75" h="21010">
                  <a:moveTo>
                    <a:pt x="15475" y="13640"/>
                  </a:moveTo>
                  <a:cubicBezTo>
                    <a:pt x="15289" y="13640"/>
                    <a:pt x="15122" y="13659"/>
                    <a:pt x="14956" y="13677"/>
                  </a:cubicBezTo>
                  <a:cubicBezTo>
                    <a:pt x="14789" y="12936"/>
                    <a:pt x="14789" y="12936"/>
                    <a:pt x="14789" y="12936"/>
                  </a:cubicBezTo>
                  <a:cubicBezTo>
                    <a:pt x="15011" y="12899"/>
                    <a:pt x="15233" y="12899"/>
                    <a:pt x="15475" y="12899"/>
                  </a:cubicBezTo>
                  <a:cubicBezTo>
                    <a:pt x="16160" y="12899"/>
                    <a:pt x="16828" y="13066"/>
                    <a:pt x="17457" y="13362"/>
                  </a:cubicBezTo>
                  <a:cubicBezTo>
                    <a:pt x="17625" y="13455"/>
                    <a:pt x="17847" y="13381"/>
                    <a:pt x="17940" y="13214"/>
                  </a:cubicBezTo>
                  <a:cubicBezTo>
                    <a:pt x="18032" y="13029"/>
                    <a:pt x="17958" y="12806"/>
                    <a:pt x="17791" y="12714"/>
                  </a:cubicBezTo>
                  <a:cubicBezTo>
                    <a:pt x="16809" y="12213"/>
                    <a:pt x="15678" y="12046"/>
                    <a:pt x="14604" y="12231"/>
                  </a:cubicBezTo>
                  <a:cubicBezTo>
                    <a:pt x="14437" y="11564"/>
                    <a:pt x="14437" y="11564"/>
                    <a:pt x="14437" y="11564"/>
                  </a:cubicBezTo>
                  <a:cubicBezTo>
                    <a:pt x="14622" y="11379"/>
                    <a:pt x="14696" y="11101"/>
                    <a:pt x="14640" y="10860"/>
                  </a:cubicBezTo>
                  <a:cubicBezTo>
                    <a:pt x="14029" y="8322"/>
                    <a:pt x="14029" y="8322"/>
                    <a:pt x="14029" y="8322"/>
                  </a:cubicBezTo>
                  <a:cubicBezTo>
                    <a:pt x="13955" y="8081"/>
                    <a:pt x="13788" y="7877"/>
                    <a:pt x="13547" y="7803"/>
                  </a:cubicBezTo>
                  <a:cubicBezTo>
                    <a:pt x="13528" y="7673"/>
                    <a:pt x="13492" y="7581"/>
                    <a:pt x="13473" y="7488"/>
                  </a:cubicBezTo>
                  <a:cubicBezTo>
                    <a:pt x="13213" y="6450"/>
                    <a:pt x="13528" y="6024"/>
                    <a:pt x="13862" y="5690"/>
                  </a:cubicBezTo>
                  <a:cubicBezTo>
                    <a:pt x="14307" y="5338"/>
                    <a:pt x="14770" y="5023"/>
                    <a:pt x="15271" y="4764"/>
                  </a:cubicBezTo>
                  <a:cubicBezTo>
                    <a:pt x="15437" y="4671"/>
                    <a:pt x="15512" y="4504"/>
                    <a:pt x="15475" y="4337"/>
                  </a:cubicBezTo>
                  <a:cubicBezTo>
                    <a:pt x="14548" y="983"/>
                    <a:pt x="14548" y="983"/>
                    <a:pt x="14548" y="983"/>
                  </a:cubicBezTo>
                  <a:cubicBezTo>
                    <a:pt x="14789" y="779"/>
                    <a:pt x="14808" y="426"/>
                    <a:pt x="14604" y="204"/>
                  </a:cubicBezTo>
                  <a:cubicBezTo>
                    <a:pt x="14511" y="74"/>
                    <a:pt x="14344" y="0"/>
                    <a:pt x="14195" y="0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2047" y="0"/>
                    <a:pt x="11787" y="260"/>
                    <a:pt x="11787" y="556"/>
                  </a:cubicBezTo>
                  <a:cubicBezTo>
                    <a:pt x="11787" y="871"/>
                    <a:pt x="12047" y="1112"/>
                    <a:pt x="12343" y="1112"/>
                  </a:cubicBezTo>
                  <a:cubicBezTo>
                    <a:pt x="13825" y="1112"/>
                    <a:pt x="13825" y="1112"/>
                    <a:pt x="13825" y="1112"/>
                  </a:cubicBezTo>
                  <a:cubicBezTo>
                    <a:pt x="14678" y="4245"/>
                    <a:pt x="14678" y="4245"/>
                    <a:pt x="14678" y="4245"/>
                  </a:cubicBezTo>
                  <a:cubicBezTo>
                    <a:pt x="14214" y="4504"/>
                    <a:pt x="13770" y="4819"/>
                    <a:pt x="13362" y="5171"/>
                  </a:cubicBezTo>
                  <a:cubicBezTo>
                    <a:pt x="12676" y="5802"/>
                    <a:pt x="12490" y="6598"/>
                    <a:pt x="12750" y="7692"/>
                  </a:cubicBezTo>
                  <a:cubicBezTo>
                    <a:pt x="12824" y="7952"/>
                    <a:pt x="12824" y="7952"/>
                    <a:pt x="12824" y="7952"/>
                  </a:cubicBezTo>
                  <a:cubicBezTo>
                    <a:pt x="12620" y="8137"/>
                    <a:pt x="12528" y="8415"/>
                    <a:pt x="12584" y="8693"/>
                  </a:cubicBezTo>
                  <a:cubicBezTo>
                    <a:pt x="12898" y="9953"/>
                    <a:pt x="12898" y="9953"/>
                    <a:pt x="12898" y="9953"/>
                  </a:cubicBezTo>
                  <a:cubicBezTo>
                    <a:pt x="11361" y="10250"/>
                    <a:pt x="9860" y="10712"/>
                    <a:pt x="8396" y="11305"/>
                  </a:cubicBezTo>
                  <a:cubicBezTo>
                    <a:pt x="7728" y="9582"/>
                    <a:pt x="7728" y="9582"/>
                    <a:pt x="7728" y="9582"/>
                  </a:cubicBezTo>
                  <a:cubicBezTo>
                    <a:pt x="9155" y="9582"/>
                    <a:pt x="9155" y="9582"/>
                    <a:pt x="9155" y="9582"/>
                  </a:cubicBezTo>
                  <a:cubicBezTo>
                    <a:pt x="10193" y="9953"/>
                    <a:pt x="10193" y="9953"/>
                    <a:pt x="10193" y="9953"/>
                  </a:cubicBezTo>
                  <a:cubicBezTo>
                    <a:pt x="10231" y="9953"/>
                    <a:pt x="10267" y="9953"/>
                    <a:pt x="10305" y="9953"/>
                  </a:cubicBezTo>
                  <a:cubicBezTo>
                    <a:pt x="10471" y="9953"/>
                    <a:pt x="10620" y="9860"/>
                    <a:pt x="10675" y="9693"/>
                  </a:cubicBezTo>
                  <a:cubicBezTo>
                    <a:pt x="10750" y="9508"/>
                    <a:pt x="10638" y="9304"/>
                    <a:pt x="10453" y="9230"/>
                  </a:cubicBezTo>
                  <a:cubicBezTo>
                    <a:pt x="9341" y="8860"/>
                    <a:pt x="9341" y="8860"/>
                    <a:pt x="9341" y="8860"/>
                  </a:cubicBezTo>
                  <a:cubicBezTo>
                    <a:pt x="9304" y="8860"/>
                    <a:pt x="9249" y="8841"/>
                    <a:pt x="9211" y="8841"/>
                  </a:cubicBezTo>
                  <a:cubicBezTo>
                    <a:pt x="6357" y="8841"/>
                    <a:pt x="6357" y="8841"/>
                    <a:pt x="6357" y="8841"/>
                  </a:cubicBezTo>
                  <a:cubicBezTo>
                    <a:pt x="4949" y="8155"/>
                    <a:pt x="4949" y="8155"/>
                    <a:pt x="4949" y="8155"/>
                  </a:cubicBezTo>
                  <a:cubicBezTo>
                    <a:pt x="4782" y="8044"/>
                    <a:pt x="4559" y="8100"/>
                    <a:pt x="4448" y="8285"/>
                  </a:cubicBezTo>
                  <a:cubicBezTo>
                    <a:pt x="4337" y="8451"/>
                    <a:pt x="4392" y="8674"/>
                    <a:pt x="4578" y="8785"/>
                  </a:cubicBezTo>
                  <a:cubicBezTo>
                    <a:pt x="4597" y="8785"/>
                    <a:pt x="4597" y="8804"/>
                    <a:pt x="4615" y="8804"/>
                  </a:cubicBezTo>
                  <a:cubicBezTo>
                    <a:pt x="6098" y="9545"/>
                    <a:pt x="6098" y="9545"/>
                    <a:pt x="6098" y="9545"/>
                  </a:cubicBezTo>
                  <a:cubicBezTo>
                    <a:pt x="6153" y="9564"/>
                    <a:pt x="6209" y="9582"/>
                    <a:pt x="6264" y="9582"/>
                  </a:cubicBezTo>
                  <a:cubicBezTo>
                    <a:pt x="7321" y="9582"/>
                    <a:pt x="7321" y="9582"/>
                    <a:pt x="7321" y="9582"/>
                  </a:cubicBezTo>
                  <a:cubicBezTo>
                    <a:pt x="8099" y="11453"/>
                    <a:pt x="8099" y="11453"/>
                    <a:pt x="8099" y="11453"/>
                  </a:cubicBezTo>
                  <a:cubicBezTo>
                    <a:pt x="7506" y="11750"/>
                    <a:pt x="6913" y="12083"/>
                    <a:pt x="6376" y="12454"/>
                  </a:cubicBezTo>
                  <a:cubicBezTo>
                    <a:pt x="5041" y="13325"/>
                    <a:pt x="3929" y="14511"/>
                    <a:pt x="3170" y="15901"/>
                  </a:cubicBezTo>
                  <a:cubicBezTo>
                    <a:pt x="2966" y="15864"/>
                    <a:pt x="2780" y="15846"/>
                    <a:pt x="2577" y="15846"/>
                  </a:cubicBezTo>
                  <a:cubicBezTo>
                    <a:pt x="1149" y="15846"/>
                    <a:pt x="0" y="16995"/>
                    <a:pt x="0" y="18422"/>
                  </a:cubicBezTo>
                  <a:cubicBezTo>
                    <a:pt x="0" y="19849"/>
                    <a:pt x="1149" y="20998"/>
                    <a:pt x="2577" y="20998"/>
                  </a:cubicBezTo>
                  <a:cubicBezTo>
                    <a:pt x="4003" y="20998"/>
                    <a:pt x="5152" y="19849"/>
                    <a:pt x="5152" y="18422"/>
                  </a:cubicBezTo>
                  <a:cubicBezTo>
                    <a:pt x="5152" y="17625"/>
                    <a:pt x="4782" y="16865"/>
                    <a:pt x="4152" y="16383"/>
                  </a:cubicBezTo>
                  <a:cubicBezTo>
                    <a:pt x="4837" y="15160"/>
                    <a:pt x="5819" y="14122"/>
                    <a:pt x="7006" y="13362"/>
                  </a:cubicBezTo>
                  <a:cubicBezTo>
                    <a:pt x="8896" y="12065"/>
                    <a:pt x="10805" y="11583"/>
                    <a:pt x="13195" y="11027"/>
                  </a:cubicBezTo>
                  <a:cubicBezTo>
                    <a:pt x="13232" y="11212"/>
                    <a:pt x="13232" y="11212"/>
                    <a:pt x="13232" y="11212"/>
                  </a:cubicBezTo>
                  <a:cubicBezTo>
                    <a:pt x="13288" y="11453"/>
                    <a:pt x="13492" y="11657"/>
                    <a:pt x="13732" y="11731"/>
                  </a:cubicBezTo>
                  <a:cubicBezTo>
                    <a:pt x="13899" y="12417"/>
                    <a:pt x="13899" y="12417"/>
                    <a:pt x="13899" y="12417"/>
                  </a:cubicBezTo>
                  <a:cubicBezTo>
                    <a:pt x="11954" y="13029"/>
                    <a:pt x="10564" y="14752"/>
                    <a:pt x="10361" y="16791"/>
                  </a:cubicBezTo>
                  <a:cubicBezTo>
                    <a:pt x="10342" y="16995"/>
                    <a:pt x="10490" y="17180"/>
                    <a:pt x="10694" y="17199"/>
                  </a:cubicBezTo>
                  <a:cubicBezTo>
                    <a:pt x="10731" y="17199"/>
                    <a:pt x="10731" y="17199"/>
                    <a:pt x="10731" y="17199"/>
                  </a:cubicBezTo>
                  <a:cubicBezTo>
                    <a:pt x="10916" y="17199"/>
                    <a:pt x="11083" y="17050"/>
                    <a:pt x="11102" y="16865"/>
                  </a:cubicBezTo>
                  <a:cubicBezTo>
                    <a:pt x="11269" y="15142"/>
                    <a:pt x="12435" y="13677"/>
                    <a:pt x="14085" y="13139"/>
                  </a:cubicBezTo>
                  <a:cubicBezTo>
                    <a:pt x="14270" y="13844"/>
                    <a:pt x="14270" y="13844"/>
                    <a:pt x="14270" y="13844"/>
                  </a:cubicBezTo>
                  <a:cubicBezTo>
                    <a:pt x="12343" y="14530"/>
                    <a:pt x="11343" y="16643"/>
                    <a:pt x="12028" y="18552"/>
                  </a:cubicBezTo>
                  <a:cubicBezTo>
                    <a:pt x="12713" y="20479"/>
                    <a:pt x="14826" y="21480"/>
                    <a:pt x="16735" y="20794"/>
                  </a:cubicBezTo>
                  <a:cubicBezTo>
                    <a:pt x="18643" y="20109"/>
                    <a:pt x="19645" y="17996"/>
                    <a:pt x="18959" y="16086"/>
                  </a:cubicBezTo>
                  <a:cubicBezTo>
                    <a:pt x="18440" y="14604"/>
                    <a:pt x="17032" y="13622"/>
                    <a:pt x="15475" y="13640"/>
                  </a:cubicBezTo>
                  <a:close/>
                  <a:moveTo>
                    <a:pt x="2947" y="18422"/>
                  </a:moveTo>
                  <a:cubicBezTo>
                    <a:pt x="2947" y="18626"/>
                    <a:pt x="2780" y="18793"/>
                    <a:pt x="2577" y="18793"/>
                  </a:cubicBezTo>
                  <a:cubicBezTo>
                    <a:pt x="2373" y="18793"/>
                    <a:pt x="2206" y="18626"/>
                    <a:pt x="2206" y="18422"/>
                  </a:cubicBezTo>
                  <a:cubicBezTo>
                    <a:pt x="2206" y="18218"/>
                    <a:pt x="2373" y="18051"/>
                    <a:pt x="2577" y="18051"/>
                  </a:cubicBezTo>
                  <a:cubicBezTo>
                    <a:pt x="2780" y="18051"/>
                    <a:pt x="2947" y="18218"/>
                    <a:pt x="2947" y="18422"/>
                  </a:cubicBezTo>
                  <a:close/>
                  <a:moveTo>
                    <a:pt x="4411" y="18422"/>
                  </a:moveTo>
                  <a:cubicBezTo>
                    <a:pt x="4411" y="19442"/>
                    <a:pt x="3595" y="20275"/>
                    <a:pt x="2577" y="20275"/>
                  </a:cubicBezTo>
                  <a:cubicBezTo>
                    <a:pt x="1557" y="20275"/>
                    <a:pt x="742" y="19442"/>
                    <a:pt x="742" y="18422"/>
                  </a:cubicBezTo>
                  <a:cubicBezTo>
                    <a:pt x="742" y="17403"/>
                    <a:pt x="1557" y="16587"/>
                    <a:pt x="2577" y="16587"/>
                  </a:cubicBezTo>
                  <a:cubicBezTo>
                    <a:pt x="2651" y="16587"/>
                    <a:pt x="2706" y="16587"/>
                    <a:pt x="2780" y="16605"/>
                  </a:cubicBezTo>
                  <a:cubicBezTo>
                    <a:pt x="2669" y="16828"/>
                    <a:pt x="2558" y="17088"/>
                    <a:pt x="2428" y="17347"/>
                  </a:cubicBezTo>
                  <a:cubicBezTo>
                    <a:pt x="1835" y="17421"/>
                    <a:pt x="1409" y="17977"/>
                    <a:pt x="1483" y="18570"/>
                  </a:cubicBezTo>
                  <a:cubicBezTo>
                    <a:pt x="1557" y="19182"/>
                    <a:pt x="2113" y="19608"/>
                    <a:pt x="2725" y="19534"/>
                  </a:cubicBezTo>
                  <a:cubicBezTo>
                    <a:pt x="3280" y="19460"/>
                    <a:pt x="3689" y="18978"/>
                    <a:pt x="3689" y="18422"/>
                  </a:cubicBezTo>
                  <a:cubicBezTo>
                    <a:pt x="3689" y="18181"/>
                    <a:pt x="3595" y="17959"/>
                    <a:pt x="3447" y="17755"/>
                  </a:cubicBezTo>
                  <a:cubicBezTo>
                    <a:pt x="3559" y="17514"/>
                    <a:pt x="3670" y="17273"/>
                    <a:pt x="3781" y="17050"/>
                  </a:cubicBezTo>
                  <a:cubicBezTo>
                    <a:pt x="4188" y="17403"/>
                    <a:pt x="4411" y="17903"/>
                    <a:pt x="4411" y="18422"/>
                  </a:cubicBezTo>
                  <a:close/>
                  <a:moveTo>
                    <a:pt x="15475" y="20275"/>
                  </a:moveTo>
                  <a:cubicBezTo>
                    <a:pt x="13844" y="20257"/>
                    <a:pt x="12528" y="18941"/>
                    <a:pt x="12528" y="17310"/>
                  </a:cubicBezTo>
                  <a:cubicBezTo>
                    <a:pt x="12546" y="16105"/>
                    <a:pt x="13288" y="15012"/>
                    <a:pt x="14418" y="14567"/>
                  </a:cubicBezTo>
                  <a:cubicBezTo>
                    <a:pt x="14863" y="16420"/>
                    <a:pt x="14863" y="16420"/>
                    <a:pt x="14863" y="16420"/>
                  </a:cubicBezTo>
                  <a:cubicBezTo>
                    <a:pt x="14566" y="16605"/>
                    <a:pt x="14363" y="16958"/>
                    <a:pt x="14363" y="17328"/>
                  </a:cubicBezTo>
                  <a:cubicBezTo>
                    <a:pt x="14363" y="17921"/>
                    <a:pt x="14863" y="18422"/>
                    <a:pt x="15475" y="18422"/>
                  </a:cubicBezTo>
                  <a:cubicBezTo>
                    <a:pt x="16086" y="18422"/>
                    <a:pt x="16568" y="17921"/>
                    <a:pt x="16568" y="17310"/>
                  </a:cubicBezTo>
                  <a:cubicBezTo>
                    <a:pt x="16568" y="16735"/>
                    <a:pt x="16142" y="16272"/>
                    <a:pt x="15586" y="16216"/>
                  </a:cubicBezTo>
                  <a:cubicBezTo>
                    <a:pt x="15122" y="14381"/>
                    <a:pt x="15122" y="14381"/>
                    <a:pt x="15122" y="14381"/>
                  </a:cubicBezTo>
                  <a:cubicBezTo>
                    <a:pt x="15252" y="14363"/>
                    <a:pt x="15363" y="14363"/>
                    <a:pt x="15475" y="14381"/>
                  </a:cubicBezTo>
                  <a:cubicBezTo>
                    <a:pt x="17106" y="14381"/>
                    <a:pt x="18421" y="15697"/>
                    <a:pt x="18421" y="17328"/>
                  </a:cubicBezTo>
                  <a:cubicBezTo>
                    <a:pt x="18421" y="18941"/>
                    <a:pt x="17106" y="20275"/>
                    <a:pt x="15475" y="20275"/>
                  </a:cubicBezTo>
                  <a:close/>
                  <a:moveTo>
                    <a:pt x="15104" y="17328"/>
                  </a:moveTo>
                  <a:cubicBezTo>
                    <a:pt x="15104" y="17124"/>
                    <a:pt x="15271" y="16958"/>
                    <a:pt x="15475" y="16958"/>
                  </a:cubicBezTo>
                  <a:cubicBezTo>
                    <a:pt x="15678" y="16958"/>
                    <a:pt x="15845" y="17124"/>
                    <a:pt x="15845" y="17328"/>
                  </a:cubicBezTo>
                  <a:cubicBezTo>
                    <a:pt x="15845" y="17532"/>
                    <a:pt x="15678" y="17681"/>
                    <a:pt x="15475" y="17681"/>
                  </a:cubicBezTo>
                  <a:cubicBezTo>
                    <a:pt x="15271" y="17681"/>
                    <a:pt x="15104" y="17532"/>
                    <a:pt x="15104" y="173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9693802B-C774-8B4D-B65F-BAE73090DC94}"/>
              </a:ext>
            </a:extLst>
          </p:cNvPr>
          <p:cNvSpPr txBox="1">
            <a:spLocks/>
          </p:cNvSpPr>
          <p:nvPr/>
        </p:nvSpPr>
        <p:spPr>
          <a:xfrm>
            <a:off x="1151608" y="4771559"/>
            <a:ext cx="2994934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10E5392-635B-6149-A9D6-56722FAE364E}"/>
              </a:ext>
            </a:extLst>
          </p:cNvPr>
          <p:cNvSpPr txBox="1">
            <a:spLocks/>
          </p:cNvSpPr>
          <p:nvPr/>
        </p:nvSpPr>
        <p:spPr>
          <a:xfrm>
            <a:off x="4478730" y="4771559"/>
            <a:ext cx="2994934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E63ABF2-C8A6-114E-B8A9-235E2F5D94B8}"/>
              </a:ext>
            </a:extLst>
          </p:cNvPr>
          <p:cNvSpPr txBox="1">
            <a:spLocks/>
          </p:cNvSpPr>
          <p:nvPr/>
        </p:nvSpPr>
        <p:spPr>
          <a:xfrm>
            <a:off x="7861515" y="4771559"/>
            <a:ext cx="2994934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DB586E-A24F-7140-8AFB-E1B88D664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10516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57198-0A9B-B94E-BC62-03E277A1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details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4EB0C-A0F1-134F-8ABD-112BA50DE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ac </a:t>
            </a:r>
            <a:r>
              <a:rPr lang="en-US" dirty="0" err="1"/>
              <a:t>tortor</a:t>
            </a:r>
            <a:r>
              <a:rPr lang="en-US" dirty="0"/>
              <a:t> convallis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Ut porta nisi </a:t>
            </a:r>
            <a:r>
              <a:rPr lang="en-US" dirty="0" err="1"/>
              <a:t>lacus</a:t>
            </a:r>
            <a:r>
              <a:rPr lang="en-US" dirty="0"/>
              <a:t>, dictum </a:t>
            </a:r>
            <a:r>
              <a:rPr lang="en-US" dirty="0" err="1"/>
              <a:t>efficitur</a:t>
            </a:r>
            <a:r>
              <a:rPr lang="en-US" dirty="0"/>
              <a:t> magna </a:t>
            </a:r>
            <a:r>
              <a:rPr lang="en-US" dirty="0" err="1"/>
              <a:t>porttitor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Maecenas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vitae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Nam </a:t>
            </a:r>
            <a:r>
              <a:rPr lang="en-US" dirty="0" err="1"/>
              <a:t>erat</a:t>
            </a:r>
            <a:r>
              <a:rPr lang="en-US" dirty="0"/>
              <a:t> ante,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lacinia non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semper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porta </a:t>
            </a:r>
            <a:r>
              <a:rPr lang="en-US" dirty="0" err="1"/>
              <a:t>ut.</a:t>
            </a:r>
            <a:r>
              <a:rPr lang="en-US" dirty="0"/>
              <a:t> Nam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ipsum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F2E1BF-DF00-5D48-95C1-798556806538}"/>
              </a:ext>
            </a:extLst>
          </p:cNvPr>
          <p:cNvGrpSpPr/>
          <p:nvPr/>
        </p:nvGrpSpPr>
        <p:grpSpPr>
          <a:xfrm>
            <a:off x="342455" y="2616053"/>
            <a:ext cx="763263" cy="1000562"/>
            <a:chOff x="3383280" y="-610200"/>
            <a:chExt cx="5766480" cy="7559280"/>
          </a:xfrm>
          <a:gradFill>
            <a:gsLst>
              <a:gs pos="0">
                <a:srgbClr val="4D5E6F"/>
              </a:gs>
              <a:gs pos="100000">
                <a:srgbClr val="74A5A6"/>
              </a:gs>
            </a:gsLst>
            <a:lin ang="5400000" scaled="1"/>
          </a:gra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D2D523C-ECD2-CE40-B82B-DEC0DC60279F}"/>
                </a:ext>
              </a:extLst>
            </p:cNvPr>
            <p:cNvSpPr/>
            <p:nvPr/>
          </p:nvSpPr>
          <p:spPr>
            <a:xfrm>
              <a:off x="3383280" y="880200"/>
              <a:ext cx="2496600" cy="2786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6" h="7742">
                  <a:moveTo>
                    <a:pt x="1018" y="7742"/>
                  </a:moveTo>
                  <a:cubicBezTo>
                    <a:pt x="459" y="7742"/>
                    <a:pt x="0" y="7283"/>
                    <a:pt x="0" y="6724"/>
                  </a:cubicBezTo>
                  <a:cubicBezTo>
                    <a:pt x="0" y="4374"/>
                    <a:pt x="0" y="4374"/>
                    <a:pt x="0" y="4374"/>
                  </a:cubicBezTo>
                  <a:cubicBezTo>
                    <a:pt x="0" y="4117"/>
                    <a:pt x="78" y="3871"/>
                    <a:pt x="224" y="3658"/>
                  </a:cubicBezTo>
                  <a:cubicBezTo>
                    <a:pt x="2025" y="1074"/>
                    <a:pt x="2025" y="1074"/>
                    <a:pt x="2025" y="1074"/>
                  </a:cubicBezTo>
                  <a:cubicBezTo>
                    <a:pt x="2047" y="1051"/>
                    <a:pt x="2070" y="1029"/>
                    <a:pt x="2092" y="1006"/>
                  </a:cubicBezTo>
                  <a:cubicBezTo>
                    <a:pt x="2103" y="1006"/>
                    <a:pt x="2517" y="760"/>
                    <a:pt x="2954" y="514"/>
                  </a:cubicBezTo>
                  <a:cubicBezTo>
                    <a:pt x="3815" y="44"/>
                    <a:pt x="4005" y="0"/>
                    <a:pt x="4117" y="0"/>
                  </a:cubicBezTo>
                  <a:cubicBezTo>
                    <a:pt x="5269" y="11"/>
                    <a:pt x="5269" y="11"/>
                    <a:pt x="5269" y="11"/>
                  </a:cubicBezTo>
                  <a:cubicBezTo>
                    <a:pt x="5717" y="11"/>
                    <a:pt x="6108" y="167"/>
                    <a:pt x="6399" y="458"/>
                  </a:cubicBezTo>
                  <a:cubicBezTo>
                    <a:pt x="6735" y="805"/>
                    <a:pt x="6925" y="1298"/>
                    <a:pt x="6925" y="1857"/>
                  </a:cubicBezTo>
                  <a:cubicBezTo>
                    <a:pt x="6936" y="6332"/>
                    <a:pt x="6936" y="6332"/>
                    <a:pt x="6936" y="6332"/>
                  </a:cubicBezTo>
                  <a:cubicBezTo>
                    <a:pt x="6936" y="6455"/>
                    <a:pt x="6824" y="6567"/>
                    <a:pt x="6701" y="6567"/>
                  </a:cubicBezTo>
                  <a:cubicBezTo>
                    <a:pt x="6578" y="6567"/>
                    <a:pt x="6466" y="6466"/>
                    <a:pt x="6466" y="6332"/>
                  </a:cubicBezTo>
                  <a:cubicBezTo>
                    <a:pt x="6455" y="1857"/>
                    <a:pt x="6455" y="1857"/>
                    <a:pt x="6455" y="1857"/>
                  </a:cubicBezTo>
                  <a:cubicBezTo>
                    <a:pt x="6466" y="1420"/>
                    <a:pt x="6321" y="1040"/>
                    <a:pt x="6075" y="783"/>
                  </a:cubicBezTo>
                  <a:cubicBezTo>
                    <a:pt x="5862" y="581"/>
                    <a:pt x="5582" y="469"/>
                    <a:pt x="5269" y="469"/>
                  </a:cubicBezTo>
                  <a:cubicBezTo>
                    <a:pt x="4117" y="469"/>
                    <a:pt x="4117" y="469"/>
                    <a:pt x="4117" y="469"/>
                  </a:cubicBezTo>
                  <a:cubicBezTo>
                    <a:pt x="3949" y="492"/>
                    <a:pt x="3088" y="962"/>
                    <a:pt x="2372" y="1387"/>
                  </a:cubicBezTo>
                  <a:cubicBezTo>
                    <a:pt x="604" y="3926"/>
                    <a:pt x="604" y="3926"/>
                    <a:pt x="604" y="3926"/>
                  </a:cubicBezTo>
                  <a:cubicBezTo>
                    <a:pt x="514" y="4061"/>
                    <a:pt x="459" y="4217"/>
                    <a:pt x="459" y="4374"/>
                  </a:cubicBezTo>
                  <a:cubicBezTo>
                    <a:pt x="459" y="6724"/>
                    <a:pt x="459" y="6724"/>
                    <a:pt x="459" y="6724"/>
                  </a:cubicBezTo>
                  <a:cubicBezTo>
                    <a:pt x="459" y="7026"/>
                    <a:pt x="705" y="7283"/>
                    <a:pt x="1018" y="7283"/>
                  </a:cubicBezTo>
                  <a:cubicBezTo>
                    <a:pt x="1331" y="7283"/>
                    <a:pt x="1611" y="7026"/>
                    <a:pt x="1611" y="6724"/>
                  </a:cubicBezTo>
                  <a:cubicBezTo>
                    <a:pt x="1611" y="4631"/>
                    <a:pt x="1611" y="4631"/>
                    <a:pt x="1611" y="4631"/>
                  </a:cubicBezTo>
                  <a:cubicBezTo>
                    <a:pt x="1611" y="4575"/>
                    <a:pt x="1633" y="4531"/>
                    <a:pt x="1667" y="4486"/>
                  </a:cubicBezTo>
                  <a:cubicBezTo>
                    <a:pt x="3032" y="2819"/>
                    <a:pt x="3032" y="2819"/>
                    <a:pt x="3032" y="2819"/>
                  </a:cubicBezTo>
                  <a:cubicBezTo>
                    <a:pt x="3110" y="2718"/>
                    <a:pt x="3255" y="2696"/>
                    <a:pt x="3356" y="2785"/>
                  </a:cubicBezTo>
                  <a:cubicBezTo>
                    <a:pt x="3457" y="2864"/>
                    <a:pt x="3468" y="3009"/>
                    <a:pt x="3390" y="3110"/>
                  </a:cubicBezTo>
                  <a:cubicBezTo>
                    <a:pt x="2081" y="4721"/>
                    <a:pt x="2081" y="4721"/>
                    <a:pt x="2081" y="4721"/>
                  </a:cubicBezTo>
                  <a:cubicBezTo>
                    <a:pt x="2081" y="6724"/>
                    <a:pt x="2081" y="6724"/>
                    <a:pt x="2081" y="6724"/>
                  </a:cubicBezTo>
                  <a:cubicBezTo>
                    <a:pt x="2081" y="7272"/>
                    <a:pt x="1588" y="7742"/>
                    <a:pt x="1018" y="77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365313D-55D4-1948-A421-6D577534693B}"/>
                </a:ext>
              </a:extLst>
            </p:cNvPr>
            <p:cNvSpPr/>
            <p:nvPr/>
          </p:nvSpPr>
          <p:spPr>
            <a:xfrm>
              <a:off x="4716360" y="-606240"/>
              <a:ext cx="1401119" cy="140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3" h="3905">
                  <a:moveTo>
                    <a:pt x="1947" y="3905"/>
                  </a:moveTo>
                  <a:cubicBezTo>
                    <a:pt x="873" y="3905"/>
                    <a:pt x="0" y="3032"/>
                    <a:pt x="0" y="1958"/>
                  </a:cubicBezTo>
                  <a:cubicBezTo>
                    <a:pt x="0" y="884"/>
                    <a:pt x="873" y="0"/>
                    <a:pt x="1947" y="0"/>
                  </a:cubicBezTo>
                  <a:cubicBezTo>
                    <a:pt x="3021" y="0"/>
                    <a:pt x="3893" y="884"/>
                    <a:pt x="3893" y="1958"/>
                  </a:cubicBezTo>
                  <a:cubicBezTo>
                    <a:pt x="3893" y="3032"/>
                    <a:pt x="3021" y="3905"/>
                    <a:pt x="1947" y="3905"/>
                  </a:cubicBezTo>
                  <a:close/>
                  <a:moveTo>
                    <a:pt x="1947" y="437"/>
                  </a:moveTo>
                  <a:cubicBezTo>
                    <a:pt x="1119" y="437"/>
                    <a:pt x="436" y="1119"/>
                    <a:pt x="436" y="1958"/>
                  </a:cubicBezTo>
                  <a:cubicBezTo>
                    <a:pt x="436" y="2786"/>
                    <a:pt x="1119" y="3469"/>
                    <a:pt x="1947" y="3469"/>
                  </a:cubicBezTo>
                  <a:cubicBezTo>
                    <a:pt x="2786" y="3469"/>
                    <a:pt x="3457" y="2786"/>
                    <a:pt x="3457" y="1958"/>
                  </a:cubicBezTo>
                  <a:cubicBezTo>
                    <a:pt x="3457" y="1119"/>
                    <a:pt x="2786" y="437"/>
                    <a:pt x="1947" y="43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93332D3-2D93-354D-A894-C42F9C52D771}"/>
                </a:ext>
              </a:extLst>
            </p:cNvPr>
            <p:cNvSpPr/>
            <p:nvPr/>
          </p:nvSpPr>
          <p:spPr>
            <a:xfrm>
              <a:off x="4466520" y="1882800"/>
              <a:ext cx="2154600" cy="506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86" h="14074">
                  <a:moveTo>
                    <a:pt x="4599" y="14074"/>
                  </a:moveTo>
                  <a:cubicBezTo>
                    <a:pt x="4218" y="14074"/>
                    <a:pt x="3860" y="13917"/>
                    <a:pt x="3603" y="13638"/>
                  </a:cubicBezTo>
                  <a:cubicBezTo>
                    <a:pt x="3357" y="13391"/>
                    <a:pt x="3222" y="13033"/>
                    <a:pt x="3222" y="12686"/>
                  </a:cubicBezTo>
                  <a:cubicBezTo>
                    <a:pt x="3222" y="8615"/>
                    <a:pt x="3222" y="8615"/>
                    <a:pt x="3222" y="8615"/>
                  </a:cubicBezTo>
                  <a:cubicBezTo>
                    <a:pt x="280" y="4688"/>
                    <a:pt x="280" y="4688"/>
                    <a:pt x="280" y="4688"/>
                  </a:cubicBezTo>
                  <a:cubicBezTo>
                    <a:pt x="101" y="4442"/>
                    <a:pt x="0" y="4140"/>
                    <a:pt x="0" y="3827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1"/>
                    <a:pt x="101" y="0"/>
                    <a:pt x="235" y="0"/>
                  </a:cubicBezTo>
                  <a:cubicBezTo>
                    <a:pt x="358" y="0"/>
                    <a:pt x="459" y="101"/>
                    <a:pt x="459" y="224"/>
                  </a:cubicBezTo>
                  <a:cubicBezTo>
                    <a:pt x="459" y="3827"/>
                    <a:pt x="459" y="3827"/>
                    <a:pt x="459" y="3827"/>
                  </a:cubicBezTo>
                  <a:cubicBezTo>
                    <a:pt x="459" y="4039"/>
                    <a:pt x="526" y="4241"/>
                    <a:pt x="649" y="4408"/>
                  </a:cubicBezTo>
                  <a:cubicBezTo>
                    <a:pt x="3636" y="8391"/>
                    <a:pt x="3636" y="8391"/>
                    <a:pt x="3636" y="8391"/>
                  </a:cubicBezTo>
                  <a:cubicBezTo>
                    <a:pt x="3670" y="8436"/>
                    <a:pt x="3681" y="8481"/>
                    <a:pt x="3681" y="8537"/>
                  </a:cubicBezTo>
                  <a:cubicBezTo>
                    <a:pt x="3681" y="12686"/>
                    <a:pt x="3681" y="12686"/>
                    <a:pt x="3681" y="12686"/>
                  </a:cubicBezTo>
                  <a:cubicBezTo>
                    <a:pt x="3681" y="13134"/>
                    <a:pt x="4028" y="13604"/>
                    <a:pt x="4599" y="13604"/>
                  </a:cubicBezTo>
                  <a:cubicBezTo>
                    <a:pt x="5180" y="13604"/>
                    <a:pt x="5527" y="13134"/>
                    <a:pt x="5527" y="12686"/>
                  </a:cubicBezTo>
                  <a:cubicBezTo>
                    <a:pt x="5527" y="8123"/>
                    <a:pt x="5527" y="8123"/>
                    <a:pt x="5527" y="8123"/>
                  </a:cubicBezTo>
                  <a:cubicBezTo>
                    <a:pt x="5527" y="7866"/>
                    <a:pt x="5471" y="7608"/>
                    <a:pt x="5348" y="7384"/>
                  </a:cubicBezTo>
                  <a:cubicBezTo>
                    <a:pt x="3502" y="3681"/>
                    <a:pt x="3502" y="3681"/>
                    <a:pt x="3502" y="3681"/>
                  </a:cubicBezTo>
                  <a:cubicBezTo>
                    <a:pt x="3446" y="3558"/>
                    <a:pt x="3491" y="3424"/>
                    <a:pt x="3603" y="3368"/>
                  </a:cubicBezTo>
                  <a:cubicBezTo>
                    <a:pt x="3715" y="3312"/>
                    <a:pt x="3860" y="3357"/>
                    <a:pt x="3916" y="3468"/>
                  </a:cubicBezTo>
                  <a:cubicBezTo>
                    <a:pt x="5762" y="7183"/>
                    <a:pt x="5762" y="7183"/>
                    <a:pt x="5762" y="7183"/>
                  </a:cubicBezTo>
                  <a:cubicBezTo>
                    <a:pt x="5907" y="7474"/>
                    <a:pt x="5986" y="7798"/>
                    <a:pt x="5986" y="8123"/>
                  </a:cubicBezTo>
                  <a:cubicBezTo>
                    <a:pt x="5986" y="12686"/>
                    <a:pt x="5986" y="12686"/>
                    <a:pt x="5986" y="12686"/>
                  </a:cubicBezTo>
                  <a:cubicBezTo>
                    <a:pt x="5986" y="13033"/>
                    <a:pt x="5852" y="13391"/>
                    <a:pt x="5605" y="13638"/>
                  </a:cubicBezTo>
                  <a:cubicBezTo>
                    <a:pt x="5348" y="13917"/>
                    <a:pt x="4990" y="14074"/>
                    <a:pt x="4599" y="140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B8B767-9F42-2F43-ACF9-430E34075B98}"/>
                </a:ext>
              </a:extLst>
            </p:cNvPr>
            <p:cNvSpPr/>
            <p:nvPr/>
          </p:nvSpPr>
          <p:spPr>
            <a:xfrm>
              <a:off x="3569760" y="3691080"/>
              <a:ext cx="1972080" cy="312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79" h="8682">
                  <a:moveTo>
                    <a:pt x="1238" y="8682"/>
                  </a:moveTo>
                  <a:cubicBezTo>
                    <a:pt x="981" y="8682"/>
                    <a:pt x="746" y="8615"/>
                    <a:pt x="567" y="8491"/>
                  </a:cubicBezTo>
                  <a:cubicBezTo>
                    <a:pt x="276" y="8290"/>
                    <a:pt x="86" y="7988"/>
                    <a:pt x="19" y="7630"/>
                  </a:cubicBezTo>
                  <a:cubicBezTo>
                    <a:pt x="-37" y="7283"/>
                    <a:pt x="30" y="6925"/>
                    <a:pt x="209" y="6623"/>
                  </a:cubicBezTo>
                  <a:lnTo>
                    <a:pt x="209" y="6612"/>
                  </a:lnTo>
                  <a:cubicBezTo>
                    <a:pt x="2491" y="3188"/>
                    <a:pt x="2491" y="3188"/>
                    <a:pt x="2491" y="3188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632" y="100"/>
                    <a:pt x="3632" y="100"/>
                    <a:pt x="3632" y="100"/>
                  </a:cubicBezTo>
                  <a:cubicBezTo>
                    <a:pt x="2939" y="3322"/>
                    <a:pt x="2939" y="3322"/>
                    <a:pt x="2939" y="3322"/>
                  </a:cubicBezTo>
                  <a:cubicBezTo>
                    <a:pt x="2928" y="3356"/>
                    <a:pt x="2916" y="3379"/>
                    <a:pt x="2905" y="3412"/>
                  </a:cubicBezTo>
                  <a:cubicBezTo>
                    <a:pt x="601" y="6858"/>
                    <a:pt x="601" y="6858"/>
                    <a:pt x="601" y="6858"/>
                  </a:cubicBezTo>
                  <a:cubicBezTo>
                    <a:pt x="343" y="7305"/>
                    <a:pt x="444" y="7842"/>
                    <a:pt x="836" y="8122"/>
                  </a:cubicBezTo>
                  <a:cubicBezTo>
                    <a:pt x="970" y="8212"/>
                    <a:pt x="1205" y="8245"/>
                    <a:pt x="1440" y="8200"/>
                  </a:cubicBezTo>
                  <a:cubicBezTo>
                    <a:pt x="1708" y="8156"/>
                    <a:pt x="1921" y="8010"/>
                    <a:pt x="2044" y="7831"/>
                  </a:cubicBezTo>
                  <a:cubicBezTo>
                    <a:pt x="2044" y="7820"/>
                    <a:pt x="2044" y="7820"/>
                    <a:pt x="2055" y="7820"/>
                  </a:cubicBezTo>
                  <a:cubicBezTo>
                    <a:pt x="4572" y="4330"/>
                    <a:pt x="4572" y="4330"/>
                    <a:pt x="4572" y="4330"/>
                  </a:cubicBezTo>
                  <a:cubicBezTo>
                    <a:pt x="5031" y="2528"/>
                    <a:pt x="5031" y="2528"/>
                    <a:pt x="5031" y="2528"/>
                  </a:cubicBezTo>
                  <a:cubicBezTo>
                    <a:pt x="5479" y="2640"/>
                    <a:pt x="5479" y="2640"/>
                    <a:pt x="5479" y="2640"/>
                  </a:cubicBezTo>
                  <a:cubicBezTo>
                    <a:pt x="5008" y="4486"/>
                    <a:pt x="5008" y="4486"/>
                    <a:pt x="5008" y="4486"/>
                  </a:cubicBezTo>
                  <a:cubicBezTo>
                    <a:pt x="5008" y="4520"/>
                    <a:pt x="4997" y="4542"/>
                    <a:pt x="4975" y="4564"/>
                  </a:cubicBezTo>
                  <a:cubicBezTo>
                    <a:pt x="2424" y="8078"/>
                    <a:pt x="2424" y="8078"/>
                    <a:pt x="2424" y="8078"/>
                  </a:cubicBezTo>
                  <a:cubicBezTo>
                    <a:pt x="2245" y="8368"/>
                    <a:pt x="1910" y="8581"/>
                    <a:pt x="1529" y="8659"/>
                  </a:cubicBezTo>
                  <a:cubicBezTo>
                    <a:pt x="1428" y="8670"/>
                    <a:pt x="1328" y="8682"/>
                    <a:pt x="1238" y="8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C23FB26-5AFA-A54A-93D0-E48FEE1F8CFA}"/>
                </a:ext>
              </a:extLst>
            </p:cNvPr>
            <p:cNvSpPr/>
            <p:nvPr/>
          </p:nvSpPr>
          <p:spPr>
            <a:xfrm>
              <a:off x="5735520" y="1323000"/>
              <a:ext cx="1320120" cy="1506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8" h="4185">
                  <a:moveTo>
                    <a:pt x="2573" y="4185"/>
                  </a:moveTo>
                  <a:cubicBezTo>
                    <a:pt x="2349" y="4185"/>
                    <a:pt x="2125" y="4106"/>
                    <a:pt x="1935" y="3972"/>
                  </a:cubicBezTo>
                  <a:cubicBezTo>
                    <a:pt x="134" y="2663"/>
                    <a:pt x="134" y="2663"/>
                    <a:pt x="134" y="2663"/>
                  </a:cubicBezTo>
                  <a:cubicBezTo>
                    <a:pt x="402" y="2283"/>
                    <a:pt x="402" y="2283"/>
                    <a:pt x="402" y="2283"/>
                  </a:cubicBezTo>
                  <a:cubicBezTo>
                    <a:pt x="2203" y="3603"/>
                    <a:pt x="2203" y="3603"/>
                    <a:pt x="2203" y="3603"/>
                  </a:cubicBezTo>
                  <a:cubicBezTo>
                    <a:pt x="2349" y="3703"/>
                    <a:pt x="2517" y="3737"/>
                    <a:pt x="2685" y="3715"/>
                  </a:cubicBezTo>
                  <a:cubicBezTo>
                    <a:pt x="2852" y="3681"/>
                    <a:pt x="2998" y="3591"/>
                    <a:pt x="3087" y="3457"/>
                  </a:cubicBezTo>
                  <a:cubicBezTo>
                    <a:pt x="3289" y="3178"/>
                    <a:pt x="3222" y="2786"/>
                    <a:pt x="2942" y="2585"/>
                  </a:cubicBezTo>
                  <a:cubicBezTo>
                    <a:pt x="861" y="1085"/>
                    <a:pt x="861" y="1085"/>
                    <a:pt x="861" y="1085"/>
                  </a:cubicBezTo>
                  <a:cubicBezTo>
                    <a:pt x="861" y="1085"/>
                    <a:pt x="850" y="1085"/>
                    <a:pt x="850" y="1074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1141" y="716"/>
                    <a:pt x="1141" y="716"/>
                    <a:pt x="1141" y="716"/>
                  </a:cubicBezTo>
                  <a:cubicBezTo>
                    <a:pt x="3210" y="2204"/>
                    <a:pt x="3210" y="2204"/>
                    <a:pt x="3210" y="2204"/>
                  </a:cubicBezTo>
                  <a:cubicBezTo>
                    <a:pt x="3702" y="2551"/>
                    <a:pt x="3814" y="3233"/>
                    <a:pt x="3468" y="3715"/>
                  </a:cubicBezTo>
                  <a:cubicBezTo>
                    <a:pt x="3300" y="3961"/>
                    <a:pt x="3043" y="4117"/>
                    <a:pt x="2752" y="4173"/>
                  </a:cubicBezTo>
                  <a:cubicBezTo>
                    <a:pt x="2696" y="4173"/>
                    <a:pt x="2640" y="4185"/>
                    <a:pt x="2573" y="41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1D2E791-17BA-4947-AAC4-616C87320E57}"/>
                </a:ext>
              </a:extLst>
            </p:cNvPr>
            <p:cNvSpPr/>
            <p:nvPr/>
          </p:nvSpPr>
          <p:spPr>
            <a:xfrm>
              <a:off x="6621120" y="-610200"/>
              <a:ext cx="1662840" cy="274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0" h="7619">
                  <a:moveTo>
                    <a:pt x="235" y="7619"/>
                  </a:moveTo>
                  <a:cubicBezTo>
                    <a:pt x="100" y="7619"/>
                    <a:pt x="0" y="7518"/>
                    <a:pt x="0" y="7384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202"/>
                    <a:pt x="201" y="0"/>
                    <a:pt x="436" y="0"/>
                  </a:cubicBezTo>
                  <a:cubicBezTo>
                    <a:pt x="4173" y="0"/>
                    <a:pt x="4173" y="0"/>
                    <a:pt x="4173" y="0"/>
                  </a:cubicBezTo>
                  <a:cubicBezTo>
                    <a:pt x="4419" y="0"/>
                    <a:pt x="4620" y="202"/>
                    <a:pt x="4620" y="448"/>
                  </a:cubicBezTo>
                  <a:cubicBezTo>
                    <a:pt x="4620" y="3256"/>
                    <a:pt x="4620" y="3256"/>
                    <a:pt x="4620" y="3256"/>
                  </a:cubicBezTo>
                  <a:cubicBezTo>
                    <a:pt x="4620" y="3502"/>
                    <a:pt x="4419" y="3692"/>
                    <a:pt x="4173" y="3692"/>
                  </a:cubicBezTo>
                  <a:cubicBezTo>
                    <a:pt x="458" y="3692"/>
                    <a:pt x="458" y="3692"/>
                    <a:pt x="458" y="3692"/>
                  </a:cubicBezTo>
                  <a:cubicBezTo>
                    <a:pt x="458" y="7384"/>
                    <a:pt x="458" y="7384"/>
                    <a:pt x="458" y="7384"/>
                  </a:cubicBezTo>
                  <a:cubicBezTo>
                    <a:pt x="458" y="7518"/>
                    <a:pt x="358" y="7619"/>
                    <a:pt x="235" y="7619"/>
                  </a:cubicBezTo>
                  <a:close/>
                  <a:moveTo>
                    <a:pt x="458" y="3233"/>
                  </a:moveTo>
                  <a:cubicBezTo>
                    <a:pt x="4150" y="3233"/>
                    <a:pt x="4150" y="3233"/>
                    <a:pt x="4150" y="3233"/>
                  </a:cubicBezTo>
                  <a:cubicBezTo>
                    <a:pt x="4150" y="470"/>
                    <a:pt x="4150" y="470"/>
                    <a:pt x="4150" y="470"/>
                  </a:cubicBezTo>
                  <a:cubicBezTo>
                    <a:pt x="458" y="470"/>
                    <a:pt x="458" y="470"/>
                    <a:pt x="458" y="4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0FED74E-91DF-A14E-AD05-13B7A635DF0C}"/>
                </a:ext>
              </a:extLst>
            </p:cNvPr>
            <p:cNvSpPr/>
            <p:nvPr/>
          </p:nvSpPr>
          <p:spPr>
            <a:xfrm>
              <a:off x="7535160" y="-360359"/>
              <a:ext cx="1614600" cy="149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6" h="4150">
                  <a:moveTo>
                    <a:pt x="4050" y="4150"/>
                  </a:moveTo>
                  <a:cubicBezTo>
                    <a:pt x="437" y="4150"/>
                    <a:pt x="437" y="4150"/>
                    <a:pt x="437" y="4150"/>
                  </a:cubicBezTo>
                  <a:cubicBezTo>
                    <a:pt x="202" y="4150"/>
                    <a:pt x="0" y="3960"/>
                    <a:pt x="0" y="3714"/>
                  </a:cubicBezTo>
                  <a:cubicBezTo>
                    <a:pt x="0" y="2774"/>
                    <a:pt x="0" y="2774"/>
                    <a:pt x="0" y="2774"/>
                  </a:cubicBezTo>
                  <a:cubicBezTo>
                    <a:pt x="459" y="2774"/>
                    <a:pt x="459" y="2774"/>
                    <a:pt x="459" y="2774"/>
                  </a:cubicBezTo>
                  <a:cubicBezTo>
                    <a:pt x="459" y="3692"/>
                    <a:pt x="459" y="3692"/>
                    <a:pt x="459" y="3692"/>
                  </a:cubicBezTo>
                  <a:cubicBezTo>
                    <a:pt x="4005" y="3692"/>
                    <a:pt x="4005" y="3692"/>
                    <a:pt x="4005" y="3692"/>
                  </a:cubicBezTo>
                  <a:cubicBezTo>
                    <a:pt x="3200" y="2081"/>
                    <a:pt x="3200" y="2081"/>
                    <a:pt x="3200" y="2081"/>
                  </a:cubicBezTo>
                  <a:cubicBezTo>
                    <a:pt x="4005" y="458"/>
                    <a:pt x="4005" y="458"/>
                    <a:pt x="4005" y="458"/>
                  </a:cubicBezTo>
                  <a:cubicBezTo>
                    <a:pt x="1846" y="458"/>
                    <a:pt x="1846" y="458"/>
                    <a:pt x="1846" y="458"/>
                  </a:cubicBezTo>
                  <a:cubicBezTo>
                    <a:pt x="1846" y="0"/>
                    <a:pt x="1846" y="0"/>
                    <a:pt x="1846" y="0"/>
                  </a:cubicBezTo>
                  <a:cubicBezTo>
                    <a:pt x="4050" y="0"/>
                    <a:pt x="4050" y="0"/>
                    <a:pt x="4050" y="0"/>
                  </a:cubicBezTo>
                  <a:cubicBezTo>
                    <a:pt x="4196" y="0"/>
                    <a:pt x="4341" y="78"/>
                    <a:pt x="4419" y="212"/>
                  </a:cubicBezTo>
                  <a:cubicBezTo>
                    <a:pt x="4498" y="335"/>
                    <a:pt x="4509" y="503"/>
                    <a:pt x="4442" y="637"/>
                  </a:cubicBezTo>
                  <a:cubicBezTo>
                    <a:pt x="3714" y="2081"/>
                    <a:pt x="3714" y="2081"/>
                    <a:pt x="3714" y="2081"/>
                  </a:cubicBezTo>
                  <a:cubicBezTo>
                    <a:pt x="4442" y="3524"/>
                    <a:pt x="4442" y="3524"/>
                    <a:pt x="4442" y="3524"/>
                  </a:cubicBezTo>
                  <a:cubicBezTo>
                    <a:pt x="4509" y="3658"/>
                    <a:pt x="4498" y="3815"/>
                    <a:pt x="4419" y="3949"/>
                  </a:cubicBezTo>
                  <a:cubicBezTo>
                    <a:pt x="4341" y="4072"/>
                    <a:pt x="4196" y="4150"/>
                    <a:pt x="4050" y="41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597FBF9-ECAC-DC46-BA49-A8D62F16940F}"/>
                </a:ext>
              </a:extLst>
            </p:cNvPr>
            <p:cNvSpPr/>
            <p:nvPr/>
          </p:nvSpPr>
          <p:spPr>
            <a:xfrm>
              <a:off x="6621120" y="2712600"/>
              <a:ext cx="164520" cy="57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1611">
                  <a:moveTo>
                    <a:pt x="235" y="1611"/>
                  </a:moveTo>
                  <a:cubicBezTo>
                    <a:pt x="100" y="1611"/>
                    <a:pt x="0" y="1510"/>
                    <a:pt x="0" y="138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01"/>
                    <a:pt x="100" y="0"/>
                    <a:pt x="235" y="0"/>
                  </a:cubicBezTo>
                  <a:cubicBezTo>
                    <a:pt x="358" y="0"/>
                    <a:pt x="458" y="101"/>
                    <a:pt x="458" y="235"/>
                  </a:cubicBezTo>
                  <a:cubicBezTo>
                    <a:pt x="458" y="1387"/>
                    <a:pt x="458" y="1387"/>
                    <a:pt x="458" y="1387"/>
                  </a:cubicBezTo>
                  <a:cubicBezTo>
                    <a:pt x="458" y="1510"/>
                    <a:pt x="358" y="1611"/>
                    <a:pt x="235" y="161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32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amond 7">
            <a:extLst>
              <a:ext uri="{FF2B5EF4-FFF2-40B4-BE49-F238E27FC236}">
                <a16:creationId xmlns:a16="http://schemas.microsoft.com/office/drawing/2014/main" id="{B1C457B9-47B5-C442-B9B1-0C2806EE4500}"/>
              </a:ext>
            </a:extLst>
          </p:cNvPr>
          <p:cNvSpPr/>
          <p:nvPr/>
        </p:nvSpPr>
        <p:spPr>
          <a:xfrm rot="7200000">
            <a:off x="4495408" y="401234"/>
            <a:ext cx="6084420" cy="5541078"/>
          </a:xfrm>
          <a:custGeom>
            <a:avLst/>
            <a:gdLst>
              <a:gd name="connsiteX0" fmla="*/ 0 w 2600976"/>
              <a:gd name="connsiteY0" fmla="*/ 1300488 h 2600976"/>
              <a:gd name="connsiteX1" fmla="*/ 1300488 w 2600976"/>
              <a:gd name="connsiteY1" fmla="*/ 0 h 2600976"/>
              <a:gd name="connsiteX2" fmla="*/ 2600976 w 2600976"/>
              <a:gd name="connsiteY2" fmla="*/ 1300488 h 2600976"/>
              <a:gd name="connsiteX3" fmla="*/ 1300488 w 2600976"/>
              <a:gd name="connsiteY3" fmla="*/ 2600976 h 2600976"/>
              <a:gd name="connsiteX4" fmla="*/ 0 w 2600976"/>
              <a:gd name="connsiteY4" fmla="*/ 1300488 h 2600976"/>
              <a:gd name="connsiteX0" fmla="*/ 0 w 2600976"/>
              <a:gd name="connsiteY0" fmla="*/ 1300488 h 2600976"/>
              <a:gd name="connsiteX1" fmla="*/ 1300488 w 2600976"/>
              <a:gd name="connsiteY1" fmla="*/ 0 h 2600976"/>
              <a:gd name="connsiteX2" fmla="*/ 2600976 w 2600976"/>
              <a:gd name="connsiteY2" fmla="*/ 1300488 h 2600976"/>
              <a:gd name="connsiteX3" fmla="*/ 1300488 w 2600976"/>
              <a:gd name="connsiteY3" fmla="*/ 2600976 h 2600976"/>
              <a:gd name="connsiteX4" fmla="*/ 1091841 w 2600976"/>
              <a:gd name="connsiteY4" fmla="*/ 2395057 h 2600976"/>
              <a:gd name="connsiteX5" fmla="*/ 0 w 2600976"/>
              <a:gd name="connsiteY5" fmla="*/ 1300488 h 2600976"/>
              <a:gd name="connsiteX0" fmla="*/ 0 w 2600976"/>
              <a:gd name="connsiteY0" fmla="*/ 1300488 h 2600976"/>
              <a:gd name="connsiteX1" fmla="*/ 1300488 w 2600976"/>
              <a:gd name="connsiteY1" fmla="*/ 0 h 2600976"/>
              <a:gd name="connsiteX2" fmla="*/ 2600976 w 2600976"/>
              <a:gd name="connsiteY2" fmla="*/ 1300488 h 2600976"/>
              <a:gd name="connsiteX3" fmla="*/ 1300488 w 2600976"/>
              <a:gd name="connsiteY3" fmla="*/ 2600976 h 2600976"/>
              <a:gd name="connsiteX4" fmla="*/ 322407 w 2600976"/>
              <a:gd name="connsiteY4" fmla="*/ 2071671 h 2600976"/>
              <a:gd name="connsiteX5" fmla="*/ 0 w 2600976"/>
              <a:gd name="connsiteY5" fmla="*/ 1300488 h 2600976"/>
              <a:gd name="connsiteX0" fmla="*/ 0 w 2600976"/>
              <a:gd name="connsiteY0" fmla="*/ 1077463 h 2377951"/>
              <a:gd name="connsiteX1" fmla="*/ 1869200 w 2600976"/>
              <a:gd name="connsiteY1" fmla="*/ 0 h 2377951"/>
              <a:gd name="connsiteX2" fmla="*/ 2600976 w 2600976"/>
              <a:gd name="connsiteY2" fmla="*/ 1077463 h 2377951"/>
              <a:gd name="connsiteX3" fmla="*/ 1300488 w 2600976"/>
              <a:gd name="connsiteY3" fmla="*/ 2377951 h 2377951"/>
              <a:gd name="connsiteX4" fmla="*/ 322407 w 2600976"/>
              <a:gd name="connsiteY4" fmla="*/ 1848646 h 2377951"/>
              <a:gd name="connsiteX5" fmla="*/ 0 w 2600976"/>
              <a:gd name="connsiteY5" fmla="*/ 1077463 h 2377951"/>
              <a:gd name="connsiteX0" fmla="*/ 0 w 2322196"/>
              <a:gd name="connsiteY0" fmla="*/ 185366 h 2377951"/>
              <a:gd name="connsiteX1" fmla="*/ 1590420 w 2322196"/>
              <a:gd name="connsiteY1" fmla="*/ 0 h 2377951"/>
              <a:gd name="connsiteX2" fmla="*/ 2322196 w 2322196"/>
              <a:gd name="connsiteY2" fmla="*/ 1077463 h 2377951"/>
              <a:gd name="connsiteX3" fmla="*/ 1021708 w 2322196"/>
              <a:gd name="connsiteY3" fmla="*/ 2377951 h 2377951"/>
              <a:gd name="connsiteX4" fmla="*/ 43627 w 2322196"/>
              <a:gd name="connsiteY4" fmla="*/ 1848646 h 2377951"/>
              <a:gd name="connsiteX5" fmla="*/ 0 w 2322196"/>
              <a:gd name="connsiteY5" fmla="*/ 185366 h 2377951"/>
              <a:gd name="connsiteX0" fmla="*/ 0 w 2322196"/>
              <a:gd name="connsiteY0" fmla="*/ 319180 h 2511765"/>
              <a:gd name="connsiteX1" fmla="*/ 1445454 w 2322196"/>
              <a:gd name="connsiteY1" fmla="*/ 0 h 2511765"/>
              <a:gd name="connsiteX2" fmla="*/ 2322196 w 2322196"/>
              <a:gd name="connsiteY2" fmla="*/ 1211277 h 2511765"/>
              <a:gd name="connsiteX3" fmla="*/ 1021708 w 2322196"/>
              <a:gd name="connsiteY3" fmla="*/ 2511765 h 2511765"/>
              <a:gd name="connsiteX4" fmla="*/ 43627 w 2322196"/>
              <a:gd name="connsiteY4" fmla="*/ 1982460 h 2511765"/>
              <a:gd name="connsiteX5" fmla="*/ 0 w 2322196"/>
              <a:gd name="connsiteY5" fmla="*/ 319180 h 2511765"/>
              <a:gd name="connsiteX0" fmla="*/ 0 w 2322196"/>
              <a:gd name="connsiteY0" fmla="*/ 319180 h 2511765"/>
              <a:gd name="connsiteX1" fmla="*/ 1445454 w 2322196"/>
              <a:gd name="connsiteY1" fmla="*/ 0 h 2511765"/>
              <a:gd name="connsiteX2" fmla="*/ 2322196 w 2322196"/>
              <a:gd name="connsiteY2" fmla="*/ 1211277 h 2511765"/>
              <a:gd name="connsiteX3" fmla="*/ 1021708 w 2322196"/>
              <a:gd name="connsiteY3" fmla="*/ 2511765 h 2511765"/>
              <a:gd name="connsiteX4" fmla="*/ 54779 w 2322196"/>
              <a:gd name="connsiteY4" fmla="*/ 1692529 h 2511765"/>
              <a:gd name="connsiteX5" fmla="*/ 0 w 2322196"/>
              <a:gd name="connsiteY5" fmla="*/ 319180 h 2511765"/>
              <a:gd name="connsiteX0" fmla="*/ 0 w 2587327"/>
              <a:gd name="connsiteY0" fmla="*/ 93455 h 2511765"/>
              <a:gd name="connsiteX1" fmla="*/ 1710585 w 2587327"/>
              <a:gd name="connsiteY1" fmla="*/ 0 h 2511765"/>
              <a:gd name="connsiteX2" fmla="*/ 2587327 w 2587327"/>
              <a:gd name="connsiteY2" fmla="*/ 1211277 h 2511765"/>
              <a:gd name="connsiteX3" fmla="*/ 1286839 w 2587327"/>
              <a:gd name="connsiteY3" fmla="*/ 2511765 h 2511765"/>
              <a:gd name="connsiteX4" fmla="*/ 319910 w 2587327"/>
              <a:gd name="connsiteY4" fmla="*/ 1692529 h 2511765"/>
              <a:gd name="connsiteX5" fmla="*/ 0 w 2587327"/>
              <a:gd name="connsiteY5" fmla="*/ 93455 h 2511765"/>
              <a:gd name="connsiteX0" fmla="*/ 0 w 2587327"/>
              <a:gd name="connsiteY0" fmla="*/ 0 h 2418310"/>
              <a:gd name="connsiteX1" fmla="*/ 1718500 w 2587327"/>
              <a:gd name="connsiteY1" fmla="*/ 362667 h 2418310"/>
              <a:gd name="connsiteX2" fmla="*/ 2587327 w 2587327"/>
              <a:gd name="connsiteY2" fmla="*/ 1117822 h 2418310"/>
              <a:gd name="connsiteX3" fmla="*/ 1286839 w 2587327"/>
              <a:gd name="connsiteY3" fmla="*/ 2418310 h 2418310"/>
              <a:gd name="connsiteX4" fmla="*/ 319910 w 2587327"/>
              <a:gd name="connsiteY4" fmla="*/ 1599074 h 2418310"/>
              <a:gd name="connsiteX5" fmla="*/ 0 w 2587327"/>
              <a:gd name="connsiteY5" fmla="*/ 0 h 241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7327" h="2418310">
                <a:moveTo>
                  <a:pt x="0" y="0"/>
                </a:moveTo>
                <a:lnTo>
                  <a:pt x="1718500" y="362667"/>
                </a:lnTo>
                <a:lnTo>
                  <a:pt x="2587327" y="1117822"/>
                </a:lnTo>
                <a:lnTo>
                  <a:pt x="1286839" y="2418310"/>
                </a:lnTo>
                <a:lnTo>
                  <a:pt x="319910" y="159907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4D5E6F"/>
              </a:solidFill>
              <a:latin typeface="Cormorant Infant" pitchFamily="2" charset="77"/>
            </a:endParaRPr>
          </a:p>
        </p:txBody>
      </p:sp>
      <p:sp>
        <p:nvSpPr>
          <p:cNvPr id="21" name="Diamond 8">
            <a:extLst>
              <a:ext uri="{FF2B5EF4-FFF2-40B4-BE49-F238E27FC236}">
                <a16:creationId xmlns:a16="http://schemas.microsoft.com/office/drawing/2014/main" id="{F1D475B9-8235-3541-A510-0A415DF9ADC0}"/>
              </a:ext>
            </a:extLst>
          </p:cNvPr>
          <p:cNvSpPr/>
          <p:nvPr/>
        </p:nvSpPr>
        <p:spPr>
          <a:xfrm rot="7200000">
            <a:off x="5554317" y="67510"/>
            <a:ext cx="5151312" cy="5597967"/>
          </a:xfrm>
          <a:custGeom>
            <a:avLst/>
            <a:gdLst>
              <a:gd name="connsiteX0" fmla="*/ 0 w 2600976"/>
              <a:gd name="connsiteY0" fmla="*/ 1300488 h 2600976"/>
              <a:gd name="connsiteX1" fmla="*/ 1300488 w 2600976"/>
              <a:gd name="connsiteY1" fmla="*/ 0 h 2600976"/>
              <a:gd name="connsiteX2" fmla="*/ 2600976 w 2600976"/>
              <a:gd name="connsiteY2" fmla="*/ 1300488 h 2600976"/>
              <a:gd name="connsiteX3" fmla="*/ 1300488 w 2600976"/>
              <a:gd name="connsiteY3" fmla="*/ 2600976 h 2600976"/>
              <a:gd name="connsiteX4" fmla="*/ 0 w 2600976"/>
              <a:gd name="connsiteY4" fmla="*/ 1300488 h 2600976"/>
              <a:gd name="connsiteX0" fmla="*/ 0 w 2600976"/>
              <a:gd name="connsiteY0" fmla="*/ 1300488 h 2600976"/>
              <a:gd name="connsiteX1" fmla="*/ 1300488 w 2600976"/>
              <a:gd name="connsiteY1" fmla="*/ 0 h 2600976"/>
              <a:gd name="connsiteX2" fmla="*/ 2600976 w 2600976"/>
              <a:gd name="connsiteY2" fmla="*/ 1300488 h 2600976"/>
              <a:gd name="connsiteX3" fmla="*/ 1300488 w 2600976"/>
              <a:gd name="connsiteY3" fmla="*/ 2600976 h 2600976"/>
              <a:gd name="connsiteX4" fmla="*/ 1145528 w 2600976"/>
              <a:gd name="connsiteY4" fmla="*/ 2448116 h 2600976"/>
              <a:gd name="connsiteX5" fmla="*/ 0 w 2600976"/>
              <a:gd name="connsiteY5" fmla="*/ 1300488 h 2600976"/>
              <a:gd name="connsiteX0" fmla="*/ 0 w 2600976"/>
              <a:gd name="connsiteY0" fmla="*/ 1300488 h 2600976"/>
              <a:gd name="connsiteX1" fmla="*/ 1300488 w 2600976"/>
              <a:gd name="connsiteY1" fmla="*/ 0 h 2600976"/>
              <a:gd name="connsiteX2" fmla="*/ 2600976 w 2600976"/>
              <a:gd name="connsiteY2" fmla="*/ 1300488 h 2600976"/>
              <a:gd name="connsiteX3" fmla="*/ 1300488 w 2600976"/>
              <a:gd name="connsiteY3" fmla="*/ 2600976 h 2600976"/>
              <a:gd name="connsiteX4" fmla="*/ 523976 w 2600976"/>
              <a:gd name="connsiteY4" fmla="*/ 2149292 h 2600976"/>
              <a:gd name="connsiteX5" fmla="*/ 0 w 2600976"/>
              <a:gd name="connsiteY5" fmla="*/ 1300488 h 2600976"/>
              <a:gd name="connsiteX0" fmla="*/ 0 w 2702576"/>
              <a:gd name="connsiteY0" fmla="*/ 1300488 h 2600976"/>
              <a:gd name="connsiteX1" fmla="*/ 1300488 w 2702576"/>
              <a:gd name="connsiteY1" fmla="*/ 0 h 2600976"/>
              <a:gd name="connsiteX2" fmla="*/ 2702576 w 2702576"/>
              <a:gd name="connsiteY2" fmla="*/ 1485759 h 2600976"/>
              <a:gd name="connsiteX3" fmla="*/ 1300488 w 2702576"/>
              <a:gd name="connsiteY3" fmla="*/ 2600976 h 2600976"/>
              <a:gd name="connsiteX4" fmla="*/ 523976 w 2702576"/>
              <a:gd name="connsiteY4" fmla="*/ 2149292 h 2600976"/>
              <a:gd name="connsiteX5" fmla="*/ 0 w 2702576"/>
              <a:gd name="connsiteY5" fmla="*/ 1300488 h 2600976"/>
              <a:gd name="connsiteX0" fmla="*/ 0 w 2624517"/>
              <a:gd name="connsiteY0" fmla="*/ 1300488 h 2600976"/>
              <a:gd name="connsiteX1" fmla="*/ 1300488 w 2624517"/>
              <a:gd name="connsiteY1" fmla="*/ 0 h 2600976"/>
              <a:gd name="connsiteX2" fmla="*/ 2624517 w 2624517"/>
              <a:gd name="connsiteY2" fmla="*/ 1195827 h 2600976"/>
              <a:gd name="connsiteX3" fmla="*/ 1300488 w 2624517"/>
              <a:gd name="connsiteY3" fmla="*/ 2600976 h 2600976"/>
              <a:gd name="connsiteX4" fmla="*/ 523976 w 2624517"/>
              <a:gd name="connsiteY4" fmla="*/ 2149292 h 2600976"/>
              <a:gd name="connsiteX5" fmla="*/ 0 w 2624517"/>
              <a:gd name="connsiteY5" fmla="*/ 1300488 h 2600976"/>
              <a:gd name="connsiteX0" fmla="*/ 0 w 2624517"/>
              <a:gd name="connsiteY0" fmla="*/ 1300488 h 2578674"/>
              <a:gd name="connsiteX1" fmla="*/ 1300488 w 2624517"/>
              <a:gd name="connsiteY1" fmla="*/ 0 h 2578674"/>
              <a:gd name="connsiteX2" fmla="*/ 2624517 w 2624517"/>
              <a:gd name="connsiteY2" fmla="*/ 1195827 h 2578674"/>
              <a:gd name="connsiteX3" fmla="*/ 1902654 w 2624517"/>
              <a:gd name="connsiteY3" fmla="*/ 2578674 h 2578674"/>
              <a:gd name="connsiteX4" fmla="*/ 523976 w 2624517"/>
              <a:gd name="connsiteY4" fmla="*/ 2149292 h 2578674"/>
              <a:gd name="connsiteX5" fmla="*/ 0 w 2624517"/>
              <a:gd name="connsiteY5" fmla="*/ 1300488 h 2578674"/>
              <a:gd name="connsiteX0" fmla="*/ 0 w 2624517"/>
              <a:gd name="connsiteY0" fmla="*/ 1302782 h 2580968"/>
              <a:gd name="connsiteX1" fmla="*/ 603227 w 2624517"/>
              <a:gd name="connsiteY1" fmla="*/ 0 h 2580968"/>
              <a:gd name="connsiteX2" fmla="*/ 2624517 w 2624517"/>
              <a:gd name="connsiteY2" fmla="*/ 1198121 h 2580968"/>
              <a:gd name="connsiteX3" fmla="*/ 1902654 w 2624517"/>
              <a:gd name="connsiteY3" fmla="*/ 2580968 h 2580968"/>
              <a:gd name="connsiteX4" fmla="*/ 523976 w 2624517"/>
              <a:gd name="connsiteY4" fmla="*/ 2151586 h 2580968"/>
              <a:gd name="connsiteX5" fmla="*/ 0 w 2624517"/>
              <a:gd name="connsiteY5" fmla="*/ 1302782 h 2580968"/>
              <a:gd name="connsiteX0" fmla="*/ 0 w 2624517"/>
              <a:gd name="connsiteY0" fmla="*/ 1302782 h 2677899"/>
              <a:gd name="connsiteX1" fmla="*/ 603227 w 2624517"/>
              <a:gd name="connsiteY1" fmla="*/ 0 h 2677899"/>
              <a:gd name="connsiteX2" fmla="*/ 2624517 w 2624517"/>
              <a:gd name="connsiteY2" fmla="*/ 1198121 h 2677899"/>
              <a:gd name="connsiteX3" fmla="*/ 1902654 w 2624517"/>
              <a:gd name="connsiteY3" fmla="*/ 2580968 h 2677899"/>
              <a:gd name="connsiteX4" fmla="*/ 656708 w 2624517"/>
              <a:gd name="connsiteY4" fmla="*/ 2677899 h 2677899"/>
              <a:gd name="connsiteX5" fmla="*/ 0 w 2624517"/>
              <a:gd name="connsiteY5" fmla="*/ 1302782 h 2677899"/>
              <a:gd name="connsiteX0" fmla="*/ 0 w 2624517"/>
              <a:gd name="connsiteY0" fmla="*/ 1302782 h 2677899"/>
              <a:gd name="connsiteX1" fmla="*/ 603227 w 2624517"/>
              <a:gd name="connsiteY1" fmla="*/ 0 h 2677899"/>
              <a:gd name="connsiteX2" fmla="*/ 860331 w 2624517"/>
              <a:gd name="connsiteY2" fmla="*/ 155370 h 2677899"/>
              <a:gd name="connsiteX3" fmla="*/ 2624517 w 2624517"/>
              <a:gd name="connsiteY3" fmla="*/ 1198121 h 2677899"/>
              <a:gd name="connsiteX4" fmla="*/ 1902654 w 2624517"/>
              <a:gd name="connsiteY4" fmla="*/ 2580968 h 2677899"/>
              <a:gd name="connsiteX5" fmla="*/ 656708 w 2624517"/>
              <a:gd name="connsiteY5" fmla="*/ 2677899 h 2677899"/>
              <a:gd name="connsiteX6" fmla="*/ 0 w 2624517"/>
              <a:gd name="connsiteY6" fmla="*/ 1302782 h 2677899"/>
              <a:gd name="connsiteX0" fmla="*/ 0 w 2624517"/>
              <a:gd name="connsiteY0" fmla="*/ 1560861 h 2935978"/>
              <a:gd name="connsiteX1" fmla="*/ 603227 w 2624517"/>
              <a:gd name="connsiteY1" fmla="*/ 258079 h 2935978"/>
              <a:gd name="connsiteX2" fmla="*/ 1558078 w 2624517"/>
              <a:gd name="connsiteY2" fmla="*/ 0 h 2935978"/>
              <a:gd name="connsiteX3" fmla="*/ 2624517 w 2624517"/>
              <a:gd name="connsiteY3" fmla="*/ 1456200 h 2935978"/>
              <a:gd name="connsiteX4" fmla="*/ 1902654 w 2624517"/>
              <a:gd name="connsiteY4" fmla="*/ 2839047 h 2935978"/>
              <a:gd name="connsiteX5" fmla="*/ 656708 w 2624517"/>
              <a:gd name="connsiteY5" fmla="*/ 2935978 h 2935978"/>
              <a:gd name="connsiteX6" fmla="*/ 0 w 2624517"/>
              <a:gd name="connsiteY6" fmla="*/ 1560861 h 2935978"/>
              <a:gd name="connsiteX0" fmla="*/ 0 w 2624517"/>
              <a:gd name="connsiteY0" fmla="*/ 1560861 h 2935978"/>
              <a:gd name="connsiteX1" fmla="*/ 666157 w 2624517"/>
              <a:gd name="connsiteY1" fmla="*/ 344697 h 2935978"/>
              <a:gd name="connsiteX2" fmla="*/ 1558078 w 2624517"/>
              <a:gd name="connsiteY2" fmla="*/ 0 h 2935978"/>
              <a:gd name="connsiteX3" fmla="*/ 2624517 w 2624517"/>
              <a:gd name="connsiteY3" fmla="*/ 1456200 h 2935978"/>
              <a:gd name="connsiteX4" fmla="*/ 1902654 w 2624517"/>
              <a:gd name="connsiteY4" fmla="*/ 2839047 h 2935978"/>
              <a:gd name="connsiteX5" fmla="*/ 656708 w 2624517"/>
              <a:gd name="connsiteY5" fmla="*/ 2935978 h 2935978"/>
              <a:gd name="connsiteX6" fmla="*/ 0 w 2624517"/>
              <a:gd name="connsiteY6" fmla="*/ 1560861 h 2935978"/>
              <a:gd name="connsiteX0" fmla="*/ 0 w 2624517"/>
              <a:gd name="connsiteY0" fmla="*/ 1216164 h 2591281"/>
              <a:gd name="connsiteX1" fmla="*/ 666157 w 2624517"/>
              <a:gd name="connsiteY1" fmla="*/ 0 h 2591281"/>
              <a:gd name="connsiteX2" fmla="*/ 1206676 w 2624517"/>
              <a:gd name="connsiteY2" fmla="*/ 949544 h 2591281"/>
              <a:gd name="connsiteX3" fmla="*/ 2624517 w 2624517"/>
              <a:gd name="connsiteY3" fmla="*/ 1111503 h 2591281"/>
              <a:gd name="connsiteX4" fmla="*/ 1902654 w 2624517"/>
              <a:gd name="connsiteY4" fmla="*/ 2494350 h 2591281"/>
              <a:gd name="connsiteX5" fmla="*/ 656708 w 2624517"/>
              <a:gd name="connsiteY5" fmla="*/ 2591281 h 2591281"/>
              <a:gd name="connsiteX6" fmla="*/ 0 w 2624517"/>
              <a:gd name="connsiteY6" fmla="*/ 1216164 h 2591281"/>
              <a:gd name="connsiteX0" fmla="*/ 0 w 2624517"/>
              <a:gd name="connsiteY0" fmla="*/ 1509334 h 2884451"/>
              <a:gd name="connsiteX1" fmla="*/ 742696 w 2624517"/>
              <a:gd name="connsiteY1" fmla="*/ 0 h 2884451"/>
              <a:gd name="connsiteX2" fmla="*/ 1206676 w 2624517"/>
              <a:gd name="connsiteY2" fmla="*/ 1242714 h 2884451"/>
              <a:gd name="connsiteX3" fmla="*/ 2624517 w 2624517"/>
              <a:gd name="connsiteY3" fmla="*/ 1404673 h 2884451"/>
              <a:gd name="connsiteX4" fmla="*/ 1902654 w 2624517"/>
              <a:gd name="connsiteY4" fmla="*/ 2787520 h 2884451"/>
              <a:gd name="connsiteX5" fmla="*/ 656708 w 2624517"/>
              <a:gd name="connsiteY5" fmla="*/ 2884451 h 2884451"/>
              <a:gd name="connsiteX6" fmla="*/ 0 w 2624517"/>
              <a:gd name="connsiteY6" fmla="*/ 1509334 h 2884451"/>
              <a:gd name="connsiteX0" fmla="*/ 0 w 2624517"/>
              <a:gd name="connsiteY0" fmla="*/ 1509334 h 2884451"/>
              <a:gd name="connsiteX1" fmla="*/ 742696 w 2624517"/>
              <a:gd name="connsiteY1" fmla="*/ 0 h 2884451"/>
              <a:gd name="connsiteX2" fmla="*/ 1325885 w 2624517"/>
              <a:gd name="connsiteY2" fmla="*/ 1113767 h 2884451"/>
              <a:gd name="connsiteX3" fmla="*/ 2624517 w 2624517"/>
              <a:gd name="connsiteY3" fmla="*/ 1404673 h 2884451"/>
              <a:gd name="connsiteX4" fmla="*/ 1902654 w 2624517"/>
              <a:gd name="connsiteY4" fmla="*/ 2787520 h 2884451"/>
              <a:gd name="connsiteX5" fmla="*/ 656708 w 2624517"/>
              <a:gd name="connsiteY5" fmla="*/ 2884451 h 2884451"/>
              <a:gd name="connsiteX6" fmla="*/ 0 w 2624517"/>
              <a:gd name="connsiteY6" fmla="*/ 1509334 h 2884451"/>
              <a:gd name="connsiteX0" fmla="*/ 0 w 2624517"/>
              <a:gd name="connsiteY0" fmla="*/ 1509334 h 2884451"/>
              <a:gd name="connsiteX1" fmla="*/ 742696 w 2624517"/>
              <a:gd name="connsiteY1" fmla="*/ 0 h 2884451"/>
              <a:gd name="connsiteX2" fmla="*/ 1651996 w 2624517"/>
              <a:gd name="connsiteY2" fmla="*/ 847642 h 2884451"/>
              <a:gd name="connsiteX3" fmla="*/ 2624517 w 2624517"/>
              <a:gd name="connsiteY3" fmla="*/ 1404673 h 2884451"/>
              <a:gd name="connsiteX4" fmla="*/ 1902654 w 2624517"/>
              <a:gd name="connsiteY4" fmla="*/ 2787520 h 2884451"/>
              <a:gd name="connsiteX5" fmla="*/ 656708 w 2624517"/>
              <a:gd name="connsiteY5" fmla="*/ 2884451 h 2884451"/>
              <a:gd name="connsiteX6" fmla="*/ 0 w 2624517"/>
              <a:gd name="connsiteY6" fmla="*/ 1509334 h 2884451"/>
              <a:gd name="connsiteX0" fmla="*/ 0 w 2252117"/>
              <a:gd name="connsiteY0" fmla="*/ 1509334 h 2884451"/>
              <a:gd name="connsiteX1" fmla="*/ 742696 w 2252117"/>
              <a:gd name="connsiteY1" fmla="*/ 0 h 2884451"/>
              <a:gd name="connsiteX2" fmla="*/ 1651996 w 2252117"/>
              <a:gd name="connsiteY2" fmla="*/ 847642 h 2884451"/>
              <a:gd name="connsiteX3" fmla="*/ 2252117 w 2252117"/>
              <a:gd name="connsiteY3" fmla="*/ 1727381 h 2884451"/>
              <a:gd name="connsiteX4" fmla="*/ 1902654 w 2252117"/>
              <a:gd name="connsiteY4" fmla="*/ 2787520 h 2884451"/>
              <a:gd name="connsiteX5" fmla="*/ 656708 w 2252117"/>
              <a:gd name="connsiteY5" fmla="*/ 2884451 h 2884451"/>
              <a:gd name="connsiteX6" fmla="*/ 0 w 2252117"/>
              <a:gd name="connsiteY6" fmla="*/ 1509334 h 2884451"/>
              <a:gd name="connsiteX0" fmla="*/ 0 w 2252117"/>
              <a:gd name="connsiteY0" fmla="*/ 1509334 h 2884451"/>
              <a:gd name="connsiteX1" fmla="*/ 742696 w 2252117"/>
              <a:gd name="connsiteY1" fmla="*/ 0 h 2884451"/>
              <a:gd name="connsiteX2" fmla="*/ 1988216 w 2252117"/>
              <a:gd name="connsiteY2" fmla="*/ 801478 h 2884451"/>
              <a:gd name="connsiteX3" fmla="*/ 2252117 w 2252117"/>
              <a:gd name="connsiteY3" fmla="*/ 1727381 h 2884451"/>
              <a:gd name="connsiteX4" fmla="*/ 1902654 w 2252117"/>
              <a:gd name="connsiteY4" fmla="*/ 2787520 h 2884451"/>
              <a:gd name="connsiteX5" fmla="*/ 656708 w 2252117"/>
              <a:gd name="connsiteY5" fmla="*/ 2884451 h 2884451"/>
              <a:gd name="connsiteX6" fmla="*/ 0 w 2252117"/>
              <a:gd name="connsiteY6" fmla="*/ 1509334 h 2884451"/>
              <a:gd name="connsiteX0" fmla="*/ 0 w 2252117"/>
              <a:gd name="connsiteY0" fmla="*/ 1113599 h 2488716"/>
              <a:gd name="connsiteX1" fmla="*/ 837481 w 2252117"/>
              <a:gd name="connsiteY1" fmla="*/ 0 h 2488716"/>
              <a:gd name="connsiteX2" fmla="*/ 1988216 w 2252117"/>
              <a:gd name="connsiteY2" fmla="*/ 405743 h 2488716"/>
              <a:gd name="connsiteX3" fmla="*/ 2252117 w 2252117"/>
              <a:gd name="connsiteY3" fmla="*/ 1331646 h 2488716"/>
              <a:gd name="connsiteX4" fmla="*/ 1902654 w 2252117"/>
              <a:gd name="connsiteY4" fmla="*/ 2391785 h 2488716"/>
              <a:gd name="connsiteX5" fmla="*/ 656708 w 2252117"/>
              <a:gd name="connsiteY5" fmla="*/ 2488716 h 2488716"/>
              <a:gd name="connsiteX6" fmla="*/ 0 w 2252117"/>
              <a:gd name="connsiteY6" fmla="*/ 1113599 h 2488716"/>
              <a:gd name="connsiteX0" fmla="*/ 0 w 2252117"/>
              <a:gd name="connsiteY0" fmla="*/ 1113599 h 2488716"/>
              <a:gd name="connsiteX1" fmla="*/ 837481 w 2252117"/>
              <a:gd name="connsiteY1" fmla="*/ 0 h 2488716"/>
              <a:gd name="connsiteX2" fmla="*/ 1825292 w 2252117"/>
              <a:gd name="connsiteY2" fmla="*/ 305488 h 2488716"/>
              <a:gd name="connsiteX3" fmla="*/ 2252117 w 2252117"/>
              <a:gd name="connsiteY3" fmla="*/ 1331646 h 2488716"/>
              <a:gd name="connsiteX4" fmla="*/ 1902654 w 2252117"/>
              <a:gd name="connsiteY4" fmla="*/ 2391785 h 2488716"/>
              <a:gd name="connsiteX5" fmla="*/ 656708 w 2252117"/>
              <a:gd name="connsiteY5" fmla="*/ 2488716 h 2488716"/>
              <a:gd name="connsiteX6" fmla="*/ 0 w 2252117"/>
              <a:gd name="connsiteY6" fmla="*/ 1113599 h 2488716"/>
              <a:gd name="connsiteX0" fmla="*/ 0 w 2252117"/>
              <a:gd name="connsiteY0" fmla="*/ 1233636 h 2608753"/>
              <a:gd name="connsiteX1" fmla="*/ 720243 w 2252117"/>
              <a:gd name="connsiteY1" fmla="*/ 0 h 2608753"/>
              <a:gd name="connsiteX2" fmla="*/ 1825292 w 2252117"/>
              <a:gd name="connsiteY2" fmla="*/ 425525 h 2608753"/>
              <a:gd name="connsiteX3" fmla="*/ 2252117 w 2252117"/>
              <a:gd name="connsiteY3" fmla="*/ 1451683 h 2608753"/>
              <a:gd name="connsiteX4" fmla="*/ 1902654 w 2252117"/>
              <a:gd name="connsiteY4" fmla="*/ 2511822 h 2608753"/>
              <a:gd name="connsiteX5" fmla="*/ 656708 w 2252117"/>
              <a:gd name="connsiteY5" fmla="*/ 2608753 h 2608753"/>
              <a:gd name="connsiteX6" fmla="*/ 0 w 2252117"/>
              <a:gd name="connsiteY6" fmla="*/ 1233636 h 2608753"/>
              <a:gd name="connsiteX0" fmla="*/ 0 w 2252117"/>
              <a:gd name="connsiteY0" fmla="*/ 1233636 h 2511822"/>
              <a:gd name="connsiteX1" fmla="*/ 720243 w 2252117"/>
              <a:gd name="connsiteY1" fmla="*/ 0 h 2511822"/>
              <a:gd name="connsiteX2" fmla="*/ 1825292 w 2252117"/>
              <a:gd name="connsiteY2" fmla="*/ 425525 h 2511822"/>
              <a:gd name="connsiteX3" fmla="*/ 2252117 w 2252117"/>
              <a:gd name="connsiteY3" fmla="*/ 1451683 h 2511822"/>
              <a:gd name="connsiteX4" fmla="*/ 1902654 w 2252117"/>
              <a:gd name="connsiteY4" fmla="*/ 2511822 h 2511822"/>
              <a:gd name="connsiteX5" fmla="*/ 589437 w 2252117"/>
              <a:gd name="connsiteY5" fmla="*/ 2400798 h 2511822"/>
              <a:gd name="connsiteX6" fmla="*/ 0 w 2252117"/>
              <a:gd name="connsiteY6" fmla="*/ 1233636 h 251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2117" h="2511822">
                <a:moveTo>
                  <a:pt x="0" y="1233636"/>
                </a:moveTo>
                <a:lnTo>
                  <a:pt x="720243" y="0"/>
                </a:lnTo>
                <a:lnTo>
                  <a:pt x="1825292" y="425525"/>
                </a:lnTo>
                <a:lnTo>
                  <a:pt x="2252117" y="1451683"/>
                </a:lnTo>
                <a:lnTo>
                  <a:pt x="1902654" y="2511822"/>
                </a:lnTo>
                <a:lnTo>
                  <a:pt x="589437" y="2400798"/>
                </a:lnTo>
                <a:lnTo>
                  <a:pt x="0" y="1233636"/>
                </a:lnTo>
                <a:close/>
              </a:path>
            </a:pathLst>
          </a:cu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4D5E6F"/>
              </a:solidFill>
              <a:latin typeface="Cormorant Infant" pitchFamily="2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02CFCB-1654-FC41-A624-53468537006B}"/>
              </a:ext>
            </a:extLst>
          </p:cNvPr>
          <p:cNvCxnSpPr>
            <a:cxnSpLocks/>
          </p:cNvCxnSpPr>
          <p:nvPr/>
        </p:nvCxnSpPr>
        <p:spPr>
          <a:xfrm flipV="1">
            <a:off x="6451044" y="3150762"/>
            <a:ext cx="0" cy="1023430"/>
          </a:xfrm>
          <a:prstGeom prst="line">
            <a:avLst/>
          </a:prstGeom>
          <a:ln w="12700">
            <a:solidFill>
              <a:srgbClr val="4D5E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AF0800-95C4-E548-AE5C-38A97BE87019}"/>
              </a:ext>
            </a:extLst>
          </p:cNvPr>
          <p:cNvCxnSpPr>
            <a:cxnSpLocks/>
          </p:cNvCxnSpPr>
          <p:nvPr/>
        </p:nvCxnSpPr>
        <p:spPr>
          <a:xfrm flipV="1">
            <a:off x="8586515" y="1700810"/>
            <a:ext cx="0" cy="1023430"/>
          </a:xfrm>
          <a:prstGeom prst="line">
            <a:avLst/>
          </a:prstGeom>
          <a:ln w="12700">
            <a:solidFill>
              <a:srgbClr val="4D5E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DC374-9128-444D-90CE-2BBCD7B99473}"/>
              </a:ext>
            </a:extLst>
          </p:cNvPr>
          <p:cNvCxnSpPr>
            <a:cxnSpLocks/>
          </p:cNvCxnSpPr>
          <p:nvPr/>
        </p:nvCxnSpPr>
        <p:spPr>
          <a:xfrm flipV="1">
            <a:off x="10396167" y="4232330"/>
            <a:ext cx="0" cy="1023430"/>
          </a:xfrm>
          <a:prstGeom prst="line">
            <a:avLst/>
          </a:prstGeom>
          <a:ln w="12700">
            <a:solidFill>
              <a:srgbClr val="4D5E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iangle 1">
            <a:extLst>
              <a:ext uri="{FF2B5EF4-FFF2-40B4-BE49-F238E27FC236}">
                <a16:creationId xmlns:a16="http://schemas.microsoft.com/office/drawing/2014/main" id="{02DAB9DD-F061-F94B-B620-6F8091AD7E1B}"/>
              </a:ext>
            </a:extLst>
          </p:cNvPr>
          <p:cNvSpPr/>
          <p:nvPr/>
        </p:nvSpPr>
        <p:spPr>
          <a:xfrm>
            <a:off x="5369730" y="3707631"/>
            <a:ext cx="2162629" cy="2566084"/>
          </a:xfrm>
          <a:prstGeom prst="triangle">
            <a:avLst/>
          </a:prstGeom>
          <a:gradFill>
            <a:gsLst>
              <a:gs pos="0">
                <a:srgbClr val="4D5E6F"/>
              </a:gs>
              <a:gs pos="100000">
                <a:schemeClr val="bg1">
                  <a:lumMod val="65000"/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949F480-549D-7E45-AE02-0C32CFD7B4AE}"/>
              </a:ext>
            </a:extLst>
          </p:cNvPr>
          <p:cNvSpPr/>
          <p:nvPr/>
        </p:nvSpPr>
        <p:spPr>
          <a:xfrm>
            <a:off x="6979392" y="2184207"/>
            <a:ext cx="3207658" cy="4089509"/>
          </a:xfrm>
          <a:prstGeom prst="triangle">
            <a:avLst/>
          </a:prstGeom>
          <a:gradFill>
            <a:gsLst>
              <a:gs pos="0">
                <a:srgbClr val="4D5E6F"/>
              </a:gs>
              <a:gs pos="100000">
                <a:srgbClr val="C27BC3">
                  <a:alpha val="4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A79F2FE-7220-3844-A46B-FFB5ED0F51D0}"/>
              </a:ext>
            </a:extLst>
          </p:cNvPr>
          <p:cNvSpPr/>
          <p:nvPr/>
        </p:nvSpPr>
        <p:spPr>
          <a:xfrm>
            <a:off x="9456058" y="4823209"/>
            <a:ext cx="1863106" cy="1450505"/>
          </a:xfrm>
          <a:prstGeom prst="triangle">
            <a:avLst/>
          </a:prstGeom>
          <a:gradFill>
            <a:gsLst>
              <a:gs pos="0">
                <a:srgbClr val="4D5E6F"/>
              </a:gs>
              <a:gs pos="100000">
                <a:srgbClr val="8DDBC5">
                  <a:alpha val="4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53AFEC-DA74-1047-9217-DF58485DA2BB}"/>
              </a:ext>
            </a:extLst>
          </p:cNvPr>
          <p:cNvSpPr txBox="1">
            <a:spLocks/>
          </p:cNvSpPr>
          <p:nvPr/>
        </p:nvSpPr>
        <p:spPr>
          <a:xfrm>
            <a:off x="6084248" y="3092625"/>
            <a:ext cx="2162629" cy="49383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4D5E6F"/>
                </a:solidFill>
                <a:latin typeface="Cormorant Infant" pitchFamily="2" charset="77"/>
              </a:rPr>
              <a:t>23000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CA7914F-85C0-EA4B-B7DF-3C3F17C81FC3}"/>
              </a:ext>
            </a:extLst>
          </p:cNvPr>
          <p:cNvSpPr txBox="1">
            <a:spLocks/>
          </p:cNvSpPr>
          <p:nvPr/>
        </p:nvSpPr>
        <p:spPr>
          <a:xfrm>
            <a:off x="8165622" y="1642673"/>
            <a:ext cx="2162629" cy="49383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4D5E6F"/>
                </a:solidFill>
                <a:latin typeface="Cormorant Infant" pitchFamily="2" charset="77"/>
              </a:rPr>
              <a:t>42000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613A6D6-ED1B-E342-A364-15CB7D2EC687}"/>
              </a:ext>
            </a:extLst>
          </p:cNvPr>
          <p:cNvSpPr txBox="1">
            <a:spLocks/>
          </p:cNvSpPr>
          <p:nvPr/>
        </p:nvSpPr>
        <p:spPr>
          <a:xfrm>
            <a:off x="10029371" y="4174192"/>
            <a:ext cx="2162629" cy="49383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4D5E6F"/>
                </a:solidFill>
                <a:latin typeface="Cormorant Infant" pitchFamily="2" charset="77"/>
              </a:rPr>
              <a:t>18000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FCAE4DC-ACE9-4C41-8553-7B91D2108FF1}"/>
              </a:ext>
            </a:extLst>
          </p:cNvPr>
          <p:cNvSpPr txBox="1">
            <a:spLocks/>
          </p:cNvSpPr>
          <p:nvPr/>
        </p:nvSpPr>
        <p:spPr>
          <a:xfrm>
            <a:off x="1604205" y="2706317"/>
            <a:ext cx="2023790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76E681A-5A5E-5D43-99C5-19B78AE01045}"/>
              </a:ext>
            </a:extLst>
          </p:cNvPr>
          <p:cNvSpPr/>
          <p:nvPr/>
        </p:nvSpPr>
        <p:spPr>
          <a:xfrm>
            <a:off x="1252025" y="2546252"/>
            <a:ext cx="10255347" cy="3559126"/>
          </a:xfrm>
          <a:custGeom>
            <a:avLst/>
            <a:gdLst>
              <a:gd name="connsiteX0" fmla="*/ 0 w 10255347"/>
              <a:gd name="connsiteY0" fmla="*/ 0 h 3868616"/>
              <a:gd name="connsiteX1" fmla="*/ 0 w 10255347"/>
              <a:gd name="connsiteY1" fmla="*/ 3657600 h 3868616"/>
              <a:gd name="connsiteX2" fmla="*/ 10255347 w 10255347"/>
              <a:gd name="connsiteY2" fmla="*/ 3657600 h 3868616"/>
              <a:gd name="connsiteX3" fmla="*/ 10255347 w 10255347"/>
              <a:gd name="connsiteY3" fmla="*/ 3868616 h 3868616"/>
              <a:gd name="connsiteX0" fmla="*/ 0 w 10255347"/>
              <a:gd name="connsiteY0" fmla="*/ 0 h 3657600"/>
              <a:gd name="connsiteX1" fmla="*/ 0 w 10255347"/>
              <a:gd name="connsiteY1" fmla="*/ 3657600 h 3657600"/>
              <a:gd name="connsiteX2" fmla="*/ 10255347 w 10255347"/>
              <a:gd name="connsiteY2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55347" h="3657600">
                <a:moveTo>
                  <a:pt x="0" y="0"/>
                </a:moveTo>
                <a:lnTo>
                  <a:pt x="0" y="3657600"/>
                </a:lnTo>
                <a:lnTo>
                  <a:pt x="10255347" y="3657600"/>
                </a:lnTo>
              </a:path>
            </a:pathLst>
          </a:custGeom>
          <a:noFill/>
          <a:ln>
            <a:solidFill>
              <a:srgbClr val="4D5E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A88E-55FF-0646-B01A-DCC0712F9D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701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7">
            <a:extLst>
              <a:ext uri="{FF2B5EF4-FFF2-40B4-BE49-F238E27FC236}">
                <a16:creationId xmlns:a16="http://schemas.microsoft.com/office/drawing/2014/main" id="{7C72F78B-79CF-5B42-9800-7CA5B75B27EB}"/>
              </a:ext>
            </a:extLst>
          </p:cNvPr>
          <p:cNvSpPr/>
          <p:nvPr/>
        </p:nvSpPr>
        <p:spPr>
          <a:xfrm>
            <a:off x="1617785" y="2862255"/>
            <a:ext cx="3397768" cy="3408363"/>
          </a:xfrm>
          <a:custGeom>
            <a:avLst/>
            <a:gdLst>
              <a:gd name="connsiteX0" fmla="*/ 0 w 2600976"/>
              <a:gd name="connsiteY0" fmla="*/ 1300488 h 2600976"/>
              <a:gd name="connsiteX1" fmla="*/ 1300488 w 2600976"/>
              <a:gd name="connsiteY1" fmla="*/ 0 h 2600976"/>
              <a:gd name="connsiteX2" fmla="*/ 2600976 w 2600976"/>
              <a:gd name="connsiteY2" fmla="*/ 1300488 h 2600976"/>
              <a:gd name="connsiteX3" fmla="*/ 1300488 w 2600976"/>
              <a:gd name="connsiteY3" fmla="*/ 2600976 h 2600976"/>
              <a:gd name="connsiteX4" fmla="*/ 0 w 2600976"/>
              <a:gd name="connsiteY4" fmla="*/ 1300488 h 2600976"/>
              <a:gd name="connsiteX0" fmla="*/ 0 w 2600976"/>
              <a:gd name="connsiteY0" fmla="*/ 1300488 h 2600976"/>
              <a:gd name="connsiteX1" fmla="*/ 1300488 w 2600976"/>
              <a:gd name="connsiteY1" fmla="*/ 0 h 2600976"/>
              <a:gd name="connsiteX2" fmla="*/ 2600976 w 2600976"/>
              <a:gd name="connsiteY2" fmla="*/ 1300488 h 2600976"/>
              <a:gd name="connsiteX3" fmla="*/ 1300488 w 2600976"/>
              <a:gd name="connsiteY3" fmla="*/ 2600976 h 2600976"/>
              <a:gd name="connsiteX4" fmla="*/ 1091841 w 2600976"/>
              <a:gd name="connsiteY4" fmla="*/ 2395057 h 2600976"/>
              <a:gd name="connsiteX5" fmla="*/ 0 w 2600976"/>
              <a:gd name="connsiteY5" fmla="*/ 1300488 h 2600976"/>
              <a:gd name="connsiteX0" fmla="*/ 0 w 2600976"/>
              <a:gd name="connsiteY0" fmla="*/ 1300488 h 2600976"/>
              <a:gd name="connsiteX1" fmla="*/ 1300488 w 2600976"/>
              <a:gd name="connsiteY1" fmla="*/ 0 h 2600976"/>
              <a:gd name="connsiteX2" fmla="*/ 2600976 w 2600976"/>
              <a:gd name="connsiteY2" fmla="*/ 1300488 h 2600976"/>
              <a:gd name="connsiteX3" fmla="*/ 1300488 w 2600976"/>
              <a:gd name="connsiteY3" fmla="*/ 2600976 h 2600976"/>
              <a:gd name="connsiteX4" fmla="*/ 322407 w 2600976"/>
              <a:gd name="connsiteY4" fmla="*/ 2071671 h 2600976"/>
              <a:gd name="connsiteX5" fmla="*/ 0 w 2600976"/>
              <a:gd name="connsiteY5" fmla="*/ 1300488 h 2600976"/>
              <a:gd name="connsiteX0" fmla="*/ 0 w 2600976"/>
              <a:gd name="connsiteY0" fmla="*/ 1077463 h 2377951"/>
              <a:gd name="connsiteX1" fmla="*/ 1869200 w 2600976"/>
              <a:gd name="connsiteY1" fmla="*/ 0 h 2377951"/>
              <a:gd name="connsiteX2" fmla="*/ 2600976 w 2600976"/>
              <a:gd name="connsiteY2" fmla="*/ 1077463 h 2377951"/>
              <a:gd name="connsiteX3" fmla="*/ 1300488 w 2600976"/>
              <a:gd name="connsiteY3" fmla="*/ 2377951 h 2377951"/>
              <a:gd name="connsiteX4" fmla="*/ 322407 w 2600976"/>
              <a:gd name="connsiteY4" fmla="*/ 1848646 h 2377951"/>
              <a:gd name="connsiteX5" fmla="*/ 0 w 2600976"/>
              <a:gd name="connsiteY5" fmla="*/ 1077463 h 2377951"/>
              <a:gd name="connsiteX0" fmla="*/ 0 w 2322196"/>
              <a:gd name="connsiteY0" fmla="*/ 185366 h 2377951"/>
              <a:gd name="connsiteX1" fmla="*/ 1590420 w 2322196"/>
              <a:gd name="connsiteY1" fmla="*/ 0 h 2377951"/>
              <a:gd name="connsiteX2" fmla="*/ 2322196 w 2322196"/>
              <a:gd name="connsiteY2" fmla="*/ 1077463 h 2377951"/>
              <a:gd name="connsiteX3" fmla="*/ 1021708 w 2322196"/>
              <a:gd name="connsiteY3" fmla="*/ 2377951 h 2377951"/>
              <a:gd name="connsiteX4" fmla="*/ 43627 w 2322196"/>
              <a:gd name="connsiteY4" fmla="*/ 1848646 h 2377951"/>
              <a:gd name="connsiteX5" fmla="*/ 0 w 2322196"/>
              <a:gd name="connsiteY5" fmla="*/ 185366 h 2377951"/>
              <a:gd name="connsiteX0" fmla="*/ 0 w 2322196"/>
              <a:gd name="connsiteY0" fmla="*/ 319180 h 2511765"/>
              <a:gd name="connsiteX1" fmla="*/ 1445454 w 2322196"/>
              <a:gd name="connsiteY1" fmla="*/ 0 h 2511765"/>
              <a:gd name="connsiteX2" fmla="*/ 2322196 w 2322196"/>
              <a:gd name="connsiteY2" fmla="*/ 1211277 h 2511765"/>
              <a:gd name="connsiteX3" fmla="*/ 1021708 w 2322196"/>
              <a:gd name="connsiteY3" fmla="*/ 2511765 h 2511765"/>
              <a:gd name="connsiteX4" fmla="*/ 43627 w 2322196"/>
              <a:gd name="connsiteY4" fmla="*/ 1982460 h 2511765"/>
              <a:gd name="connsiteX5" fmla="*/ 0 w 2322196"/>
              <a:gd name="connsiteY5" fmla="*/ 319180 h 2511765"/>
              <a:gd name="connsiteX0" fmla="*/ 0 w 2322196"/>
              <a:gd name="connsiteY0" fmla="*/ 319180 h 2511765"/>
              <a:gd name="connsiteX1" fmla="*/ 1445454 w 2322196"/>
              <a:gd name="connsiteY1" fmla="*/ 0 h 2511765"/>
              <a:gd name="connsiteX2" fmla="*/ 2322196 w 2322196"/>
              <a:gd name="connsiteY2" fmla="*/ 1211277 h 2511765"/>
              <a:gd name="connsiteX3" fmla="*/ 1021708 w 2322196"/>
              <a:gd name="connsiteY3" fmla="*/ 2511765 h 2511765"/>
              <a:gd name="connsiteX4" fmla="*/ 54779 w 2322196"/>
              <a:gd name="connsiteY4" fmla="*/ 1692529 h 2511765"/>
              <a:gd name="connsiteX5" fmla="*/ 0 w 2322196"/>
              <a:gd name="connsiteY5" fmla="*/ 319180 h 251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2196" h="2511765">
                <a:moveTo>
                  <a:pt x="0" y="319180"/>
                </a:moveTo>
                <a:lnTo>
                  <a:pt x="1445454" y="0"/>
                </a:lnTo>
                <a:lnTo>
                  <a:pt x="2322196" y="1211277"/>
                </a:lnTo>
                <a:lnTo>
                  <a:pt x="1021708" y="2511765"/>
                </a:lnTo>
                <a:lnTo>
                  <a:pt x="54779" y="1692529"/>
                </a:lnTo>
                <a:lnTo>
                  <a:pt x="0" y="319180"/>
                </a:lnTo>
                <a:close/>
              </a:path>
            </a:pathLst>
          </a:custGeom>
          <a:noFill/>
          <a:ln>
            <a:gradFill>
              <a:gsLst>
                <a:gs pos="50000">
                  <a:srgbClr val="74A5A6"/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4D5E6F"/>
              </a:solidFill>
              <a:latin typeface="Cormorant Infan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DE321-1536-5547-AFEE-D4EBDFDE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30" y="1264190"/>
            <a:ext cx="10372576" cy="58293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6E1DEF-9419-EB49-ADDF-62667C1278DB}"/>
              </a:ext>
            </a:extLst>
          </p:cNvPr>
          <p:cNvSpPr txBox="1">
            <a:spLocks/>
          </p:cNvSpPr>
          <p:nvPr/>
        </p:nvSpPr>
        <p:spPr>
          <a:xfrm>
            <a:off x="2738510" y="2347950"/>
            <a:ext cx="803084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250898-F3CD-F040-9E4C-CF6FE249ABF9}"/>
              </a:ext>
            </a:extLst>
          </p:cNvPr>
          <p:cNvSpPr txBox="1">
            <a:spLocks/>
          </p:cNvSpPr>
          <p:nvPr/>
        </p:nvSpPr>
        <p:spPr>
          <a:xfrm>
            <a:off x="3653769" y="4364403"/>
            <a:ext cx="803084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426444-1AA1-694E-A4D6-A8D9793AFAF5}"/>
              </a:ext>
            </a:extLst>
          </p:cNvPr>
          <p:cNvSpPr txBox="1">
            <a:spLocks/>
          </p:cNvSpPr>
          <p:nvPr/>
        </p:nvSpPr>
        <p:spPr>
          <a:xfrm>
            <a:off x="6378764" y="3664578"/>
            <a:ext cx="803084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4B7C9D3-EAAB-9A4F-86A1-F92FD5636DF1}"/>
              </a:ext>
            </a:extLst>
          </p:cNvPr>
          <p:cNvSpPr txBox="1">
            <a:spLocks/>
          </p:cNvSpPr>
          <p:nvPr/>
        </p:nvSpPr>
        <p:spPr>
          <a:xfrm>
            <a:off x="8798407" y="2836361"/>
            <a:ext cx="803084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1EC51C-9B0A-9940-AB82-B00FDF5B03CF}"/>
              </a:ext>
            </a:extLst>
          </p:cNvPr>
          <p:cNvCxnSpPr>
            <a:cxnSpLocks/>
          </p:cNvCxnSpPr>
          <p:nvPr/>
        </p:nvCxnSpPr>
        <p:spPr>
          <a:xfrm flipV="1">
            <a:off x="3112593" y="4504797"/>
            <a:ext cx="1902960" cy="1765821"/>
          </a:xfrm>
          <a:prstGeom prst="line">
            <a:avLst/>
          </a:prstGeom>
          <a:ln w="12700">
            <a:gradFill>
              <a:gsLst>
                <a:gs pos="0">
                  <a:srgbClr val="74A5A6"/>
                </a:gs>
                <a:gs pos="100000">
                  <a:srgbClr val="FB9FFC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1E933105-FAC6-4A4B-9377-CCFD93F993B3}"/>
              </a:ext>
            </a:extLst>
          </p:cNvPr>
          <p:cNvSpPr txBox="1">
            <a:spLocks/>
          </p:cNvSpPr>
          <p:nvPr/>
        </p:nvSpPr>
        <p:spPr>
          <a:xfrm>
            <a:off x="9966026" y="5059056"/>
            <a:ext cx="803084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B7E76F-808D-2944-8B55-6753C518FBD2}"/>
              </a:ext>
            </a:extLst>
          </p:cNvPr>
          <p:cNvGrpSpPr/>
          <p:nvPr/>
        </p:nvGrpSpPr>
        <p:grpSpPr>
          <a:xfrm rot="16200000">
            <a:off x="9757414" y="5044678"/>
            <a:ext cx="187108" cy="498950"/>
            <a:chOff x="9711559" y="5274126"/>
            <a:chExt cx="289023" cy="77072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824B85D-721F-BF4C-AAC1-F9130B8756DE}"/>
                </a:ext>
              </a:extLst>
            </p:cNvPr>
            <p:cNvGrpSpPr/>
            <p:nvPr/>
          </p:nvGrpSpPr>
          <p:grpSpPr>
            <a:xfrm>
              <a:off x="9711559" y="5274126"/>
              <a:ext cx="289023" cy="289023"/>
              <a:chOff x="9711559" y="5274126"/>
              <a:chExt cx="289023" cy="28902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4885A79-8AF7-5D4D-817A-0FA9C2C172FA}"/>
                  </a:ext>
                </a:extLst>
              </p:cNvPr>
              <p:cNvSpPr/>
              <p:nvPr/>
            </p:nvSpPr>
            <p:spPr>
              <a:xfrm>
                <a:off x="9805037" y="5367604"/>
                <a:ext cx="102067" cy="102067"/>
              </a:xfrm>
              <a:prstGeom prst="ellipse">
                <a:avLst/>
              </a:prstGeom>
              <a:solidFill>
                <a:srgbClr val="4D5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9C75FFA-74B8-CD43-A98E-98A2EE98115E}"/>
                  </a:ext>
                </a:extLst>
              </p:cNvPr>
              <p:cNvSpPr/>
              <p:nvPr/>
            </p:nvSpPr>
            <p:spPr>
              <a:xfrm>
                <a:off x="9711559" y="5274126"/>
                <a:ext cx="289023" cy="28902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57000">
                      <a:srgbClr val="4D5E6F"/>
                    </a:gs>
                    <a:gs pos="0">
                      <a:srgbClr val="FB9FFC"/>
                    </a:gs>
                    <a:gs pos="100000">
                      <a:srgbClr val="8DDBC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BF37DB-B669-BC40-B0DD-E58CEB67CC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42966" y="5731742"/>
              <a:ext cx="626209" cy="0"/>
            </a:xfrm>
            <a:prstGeom prst="line">
              <a:avLst/>
            </a:prstGeom>
            <a:ln w="12700">
              <a:solidFill>
                <a:srgbClr val="4D5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57D5CC-E995-3B4C-AF64-C441A645C658}"/>
              </a:ext>
            </a:extLst>
          </p:cNvPr>
          <p:cNvGrpSpPr/>
          <p:nvPr/>
        </p:nvGrpSpPr>
        <p:grpSpPr>
          <a:xfrm rot="16200000">
            <a:off x="8567601" y="2806910"/>
            <a:ext cx="187108" cy="498950"/>
            <a:chOff x="9711559" y="5274126"/>
            <a:chExt cx="289023" cy="77072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8796442-5A67-BA4F-B889-B638DD60157A}"/>
                </a:ext>
              </a:extLst>
            </p:cNvPr>
            <p:cNvGrpSpPr/>
            <p:nvPr/>
          </p:nvGrpSpPr>
          <p:grpSpPr>
            <a:xfrm>
              <a:off x="9711559" y="5274126"/>
              <a:ext cx="289023" cy="289023"/>
              <a:chOff x="9711559" y="5274126"/>
              <a:chExt cx="289023" cy="28902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6CB051-7AC8-BF44-AB69-CB0D8C404F3B}"/>
                  </a:ext>
                </a:extLst>
              </p:cNvPr>
              <p:cNvSpPr/>
              <p:nvPr/>
            </p:nvSpPr>
            <p:spPr>
              <a:xfrm>
                <a:off x="9805037" y="5367604"/>
                <a:ext cx="102067" cy="102067"/>
              </a:xfrm>
              <a:prstGeom prst="ellipse">
                <a:avLst/>
              </a:prstGeom>
              <a:solidFill>
                <a:srgbClr val="4D5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06C2A5C-BECF-A54F-8A5A-F2450B04815C}"/>
                  </a:ext>
                </a:extLst>
              </p:cNvPr>
              <p:cNvSpPr/>
              <p:nvPr/>
            </p:nvSpPr>
            <p:spPr>
              <a:xfrm>
                <a:off x="9711559" y="5274126"/>
                <a:ext cx="289023" cy="28902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57000">
                      <a:srgbClr val="4D5E6F"/>
                    </a:gs>
                    <a:gs pos="0">
                      <a:srgbClr val="FB9FFC"/>
                    </a:gs>
                    <a:gs pos="100000">
                      <a:srgbClr val="8DDBC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A8D2C61-5BAB-0049-A2EB-D956848815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42966" y="5731742"/>
              <a:ext cx="626209" cy="0"/>
            </a:xfrm>
            <a:prstGeom prst="line">
              <a:avLst/>
            </a:prstGeom>
            <a:ln w="12700">
              <a:solidFill>
                <a:srgbClr val="4D5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4AB2A0-8554-BC46-A1C1-ED4E95060033}"/>
              </a:ext>
            </a:extLst>
          </p:cNvPr>
          <p:cNvGrpSpPr/>
          <p:nvPr/>
        </p:nvGrpSpPr>
        <p:grpSpPr>
          <a:xfrm rot="16200000">
            <a:off x="6147956" y="3644262"/>
            <a:ext cx="187108" cy="498950"/>
            <a:chOff x="9711559" y="5274126"/>
            <a:chExt cx="289023" cy="7707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DF7ADC8-BBBD-F845-A881-4641759EDFC6}"/>
                </a:ext>
              </a:extLst>
            </p:cNvPr>
            <p:cNvGrpSpPr/>
            <p:nvPr/>
          </p:nvGrpSpPr>
          <p:grpSpPr>
            <a:xfrm>
              <a:off x="9711559" y="5274126"/>
              <a:ext cx="289023" cy="289023"/>
              <a:chOff x="9711559" y="5274126"/>
              <a:chExt cx="289023" cy="28902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B96F5A6-91FF-7E46-BD2C-742E6D15A8E4}"/>
                  </a:ext>
                </a:extLst>
              </p:cNvPr>
              <p:cNvSpPr/>
              <p:nvPr/>
            </p:nvSpPr>
            <p:spPr>
              <a:xfrm>
                <a:off x="9805037" y="5367604"/>
                <a:ext cx="102067" cy="102067"/>
              </a:xfrm>
              <a:prstGeom prst="ellipse">
                <a:avLst/>
              </a:prstGeom>
              <a:solidFill>
                <a:srgbClr val="4D5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79EB99B-F4CD-664F-9988-AC2EE3D72562}"/>
                  </a:ext>
                </a:extLst>
              </p:cNvPr>
              <p:cNvSpPr/>
              <p:nvPr/>
            </p:nvSpPr>
            <p:spPr>
              <a:xfrm>
                <a:off x="9711559" y="5274126"/>
                <a:ext cx="289023" cy="28902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57000">
                      <a:srgbClr val="4D5E6F"/>
                    </a:gs>
                    <a:gs pos="0">
                      <a:srgbClr val="FB9FFC"/>
                    </a:gs>
                    <a:gs pos="100000">
                      <a:srgbClr val="8DDBC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D2FAD7-6D0E-264D-994E-F3DC1DEFE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42966" y="5731742"/>
              <a:ext cx="626209" cy="0"/>
            </a:xfrm>
            <a:prstGeom prst="line">
              <a:avLst/>
            </a:prstGeom>
            <a:ln w="12700">
              <a:solidFill>
                <a:srgbClr val="4D5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585802-89C9-4341-B1F9-90F571FEC7AA}"/>
              </a:ext>
            </a:extLst>
          </p:cNvPr>
          <p:cNvGrpSpPr/>
          <p:nvPr/>
        </p:nvGrpSpPr>
        <p:grpSpPr>
          <a:xfrm rot="16200000">
            <a:off x="3455149" y="4315151"/>
            <a:ext cx="187108" cy="498950"/>
            <a:chOff x="9711559" y="5274126"/>
            <a:chExt cx="289023" cy="7707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4B8B53D-54B9-3C45-BB2C-8CB6FBFF3D48}"/>
                </a:ext>
              </a:extLst>
            </p:cNvPr>
            <p:cNvGrpSpPr/>
            <p:nvPr/>
          </p:nvGrpSpPr>
          <p:grpSpPr>
            <a:xfrm>
              <a:off x="9711559" y="5274126"/>
              <a:ext cx="289023" cy="289023"/>
              <a:chOff x="9711559" y="5274126"/>
              <a:chExt cx="289023" cy="289023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D30E3ED-19B9-0F43-85A4-305959620402}"/>
                  </a:ext>
                </a:extLst>
              </p:cNvPr>
              <p:cNvSpPr/>
              <p:nvPr/>
            </p:nvSpPr>
            <p:spPr>
              <a:xfrm>
                <a:off x="9805037" y="5367604"/>
                <a:ext cx="102067" cy="102067"/>
              </a:xfrm>
              <a:prstGeom prst="ellipse">
                <a:avLst/>
              </a:prstGeom>
              <a:solidFill>
                <a:srgbClr val="4D5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59A8BBB-F42F-8142-AA74-9EB3393044CC}"/>
                  </a:ext>
                </a:extLst>
              </p:cNvPr>
              <p:cNvSpPr/>
              <p:nvPr/>
            </p:nvSpPr>
            <p:spPr>
              <a:xfrm>
                <a:off x="9711559" y="5274126"/>
                <a:ext cx="289023" cy="28902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57000">
                      <a:srgbClr val="4D5E6F"/>
                    </a:gs>
                    <a:gs pos="0">
                      <a:srgbClr val="FB9FFC"/>
                    </a:gs>
                    <a:gs pos="100000">
                      <a:srgbClr val="8DDBC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3FEDB4-8598-7044-B76D-D584180728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42966" y="5731742"/>
              <a:ext cx="626209" cy="0"/>
            </a:xfrm>
            <a:prstGeom prst="line">
              <a:avLst/>
            </a:prstGeom>
            <a:ln w="12700">
              <a:solidFill>
                <a:srgbClr val="4D5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FFB35E-0616-5043-984C-183382BBB899}"/>
              </a:ext>
            </a:extLst>
          </p:cNvPr>
          <p:cNvGrpSpPr/>
          <p:nvPr/>
        </p:nvGrpSpPr>
        <p:grpSpPr>
          <a:xfrm rot="16200000">
            <a:off x="2512613" y="2319980"/>
            <a:ext cx="187108" cy="498950"/>
            <a:chOff x="9711559" y="5274126"/>
            <a:chExt cx="289023" cy="77072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662EC54-EEDE-D642-9617-D4C86A551E82}"/>
                </a:ext>
              </a:extLst>
            </p:cNvPr>
            <p:cNvGrpSpPr/>
            <p:nvPr/>
          </p:nvGrpSpPr>
          <p:grpSpPr>
            <a:xfrm>
              <a:off x="9711559" y="5274126"/>
              <a:ext cx="289023" cy="289023"/>
              <a:chOff x="9711559" y="5274126"/>
              <a:chExt cx="289023" cy="28902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875AACC-5AD6-7F4F-9B43-7BBC98648692}"/>
                  </a:ext>
                </a:extLst>
              </p:cNvPr>
              <p:cNvSpPr/>
              <p:nvPr/>
            </p:nvSpPr>
            <p:spPr>
              <a:xfrm>
                <a:off x="9805037" y="5367604"/>
                <a:ext cx="102067" cy="102067"/>
              </a:xfrm>
              <a:prstGeom prst="ellipse">
                <a:avLst/>
              </a:prstGeom>
              <a:solidFill>
                <a:srgbClr val="4D5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938A45A-C996-9E4E-9DC3-B14B632D7C3E}"/>
                  </a:ext>
                </a:extLst>
              </p:cNvPr>
              <p:cNvSpPr/>
              <p:nvPr/>
            </p:nvSpPr>
            <p:spPr>
              <a:xfrm>
                <a:off x="9711559" y="5274126"/>
                <a:ext cx="289023" cy="28902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57000">
                      <a:srgbClr val="4D5E6F"/>
                    </a:gs>
                    <a:gs pos="0">
                      <a:srgbClr val="FB9FFC"/>
                    </a:gs>
                    <a:gs pos="100000">
                      <a:srgbClr val="8DDBC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D749B0B-FDED-5545-9E5C-DB39948CB4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42966" y="5731742"/>
              <a:ext cx="626209" cy="0"/>
            </a:xfrm>
            <a:prstGeom prst="line">
              <a:avLst/>
            </a:prstGeom>
            <a:ln w="12700">
              <a:solidFill>
                <a:srgbClr val="4D5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6194B7BB-8A4F-5D44-800B-320B94CF1D65}"/>
              </a:ext>
            </a:extLst>
          </p:cNvPr>
          <p:cNvSpPr txBox="1">
            <a:spLocks/>
          </p:cNvSpPr>
          <p:nvPr/>
        </p:nvSpPr>
        <p:spPr>
          <a:xfrm>
            <a:off x="1101998" y="638637"/>
            <a:ext cx="9891472" cy="821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rgbClr val="4D5E6F"/>
                </a:solidFill>
                <a:latin typeface="Cormorant Infant" pitchFamily="2" charset="77"/>
                <a:ea typeface="+mn-ea"/>
                <a:cs typeface="Cordia New" panose="020B0304020202020204" pitchFamily="34" charset="-34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200" kern="1200">
                <a:solidFill>
                  <a:srgbClr val="74A5A6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200" kern="1200">
                <a:solidFill>
                  <a:srgbClr val="74A5A6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200" kern="1200">
                <a:solidFill>
                  <a:srgbClr val="74A5A6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200" kern="1200">
                <a:solidFill>
                  <a:srgbClr val="74A5A6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Visualization with a Map</a:t>
            </a:r>
          </a:p>
        </p:txBody>
      </p:sp>
    </p:spTree>
    <p:extLst>
      <p:ext uri="{BB962C8B-B14F-4D97-AF65-F5344CB8AC3E}">
        <p14:creationId xmlns:p14="http://schemas.microsoft.com/office/powerpoint/2010/main" val="243782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C9FBBE9-C3B7-F641-861E-08857C91E920}"/>
              </a:ext>
            </a:extLst>
          </p:cNvPr>
          <p:cNvGrpSpPr/>
          <p:nvPr/>
        </p:nvGrpSpPr>
        <p:grpSpPr>
          <a:xfrm>
            <a:off x="1791344" y="2240154"/>
            <a:ext cx="9321612" cy="3657795"/>
            <a:chOff x="4873909" y="4404360"/>
            <a:chExt cx="5750548" cy="18803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E1EE07-F8DA-AF45-9905-029D8D77CFCA}"/>
                </a:ext>
              </a:extLst>
            </p:cNvPr>
            <p:cNvSpPr/>
            <p:nvPr/>
          </p:nvSpPr>
          <p:spPr>
            <a:xfrm>
              <a:off x="4873909" y="4404360"/>
              <a:ext cx="5323875" cy="1586277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rgbClr val="C27BC3">
                      <a:alpha val="4300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9B8D1D-A6DC-EF4E-9509-F9CEFBBB69A6}"/>
                </a:ext>
              </a:extLst>
            </p:cNvPr>
            <p:cNvSpPr/>
            <p:nvPr/>
          </p:nvSpPr>
          <p:spPr>
            <a:xfrm>
              <a:off x="5116386" y="4556760"/>
              <a:ext cx="5508071" cy="1727926"/>
            </a:xfrm>
            <a:prstGeom prst="rect">
              <a:avLst/>
            </a:prstGeom>
            <a:noFill/>
            <a:ln>
              <a:solidFill>
                <a:srgbClr val="74A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Quicksand" pitchFamily="2" charset="77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4CA67F-534B-DC45-905E-38DF8514A0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97784" y="5990637"/>
              <a:ext cx="426673" cy="294047"/>
            </a:xfrm>
            <a:prstGeom prst="line">
              <a:avLst/>
            </a:prstGeom>
            <a:ln w="12700">
              <a:gradFill>
                <a:gsLst>
                  <a:gs pos="0">
                    <a:srgbClr val="FB9FFC"/>
                  </a:gs>
                  <a:gs pos="100000">
                    <a:srgbClr val="74A5A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D11747F-B493-E149-9C66-62A24BB465E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7784" y="4404360"/>
              <a:ext cx="426673" cy="152398"/>
            </a:xfrm>
            <a:prstGeom prst="line">
              <a:avLst/>
            </a:prstGeom>
            <a:ln w="12700">
              <a:gradFill>
                <a:gsLst>
                  <a:gs pos="0">
                    <a:srgbClr val="FB9FFC">
                      <a:alpha val="44000"/>
                    </a:srgbClr>
                  </a:gs>
                  <a:gs pos="100000">
                    <a:srgbClr val="74A5A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F90FB002-1272-F44D-85A4-2936E50E0B15}"/>
              </a:ext>
            </a:extLst>
          </p:cNvPr>
          <p:cNvSpPr txBox="1">
            <a:spLocks/>
          </p:cNvSpPr>
          <p:nvPr/>
        </p:nvSpPr>
        <p:spPr>
          <a:xfrm>
            <a:off x="5867742" y="2812298"/>
            <a:ext cx="4190657" cy="2361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Cras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vulputate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mollis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purus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viverra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arcu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interdum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ac. Maecenas a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consectetur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leo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Vivamus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congue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lacus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libero.</a:t>
            </a:r>
          </a:p>
          <a:p>
            <a:pPr algn="r"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Cras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vulputate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mollis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purus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viverra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arcu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interdum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ac. Maecenas a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consectetur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leo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Vivamus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congue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lacus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libero.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751F2-B1EB-4D4C-AF88-982C73C5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Screenshots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CB4823-D58D-5349-BEE7-1209403120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5728"/>
          <a:stretch/>
        </p:blipFill>
        <p:spPr>
          <a:xfrm>
            <a:off x="0" y="0"/>
            <a:ext cx="4064000" cy="685800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178354-F9D4-B345-A72E-E0CCEA19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984" y="1248723"/>
            <a:ext cx="3306893" cy="5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ADE75F-A67D-5E45-BA05-F5C28EC0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6C0A261-C862-C64B-9856-4118B8A9A6EE}"/>
              </a:ext>
            </a:extLst>
          </p:cNvPr>
          <p:cNvSpPr/>
          <p:nvPr/>
        </p:nvSpPr>
        <p:spPr>
          <a:xfrm>
            <a:off x="2861733" y="313844"/>
            <a:ext cx="6230316" cy="6230314"/>
          </a:xfrm>
          <a:prstGeom prst="ellipse">
            <a:avLst/>
          </a:prstGeom>
          <a:solidFill>
            <a:srgbClr val="29323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7EFB90-B68B-5047-A860-427ADD61BF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1708" y="2629309"/>
            <a:ext cx="5908584" cy="1102802"/>
          </a:xfrm>
        </p:spPr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Cormorant Infant" pitchFamily="2" charset="77"/>
              </a:rPr>
              <a:t>Thank You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1E99F9-A8C0-2248-9F88-56F70D7D49E5}"/>
              </a:ext>
            </a:extLst>
          </p:cNvPr>
          <p:cNvSpPr/>
          <p:nvPr/>
        </p:nvSpPr>
        <p:spPr>
          <a:xfrm>
            <a:off x="4400437" y="3854031"/>
            <a:ext cx="3391127" cy="42280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cksand" pitchFamily="2" charset="7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AE2DDE-1853-C441-AC5F-6C0187B88505}"/>
              </a:ext>
            </a:extLst>
          </p:cNvPr>
          <p:cNvSpPr txBox="1">
            <a:spLocks/>
          </p:cNvSpPr>
          <p:nvPr/>
        </p:nvSpPr>
        <p:spPr>
          <a:xfrm>
            <a:off x="3815400" y="3922319"/>
            <a:ext cx="4561201" cy="2862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Montserrat" pitchFamily="2" charset="77"/>
              </a:rPr>
              <a:t>Write here a goodbye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8C86B5-87AF-1E40-8FC2-FC533754A40A}"/>
              </a:ext>
            </a:extLst>
          </p:cNvPr>
          <p:cNvCxnSpPr>
            <a:stCxn id="8" idx="3"/>
          </p:cNvCxnSpPr>
          <p:nvPr/>
        </p:nvCxnSpPr>
        <p:spPr>
          <a:xfrm>
            <a:off x="7791564" y="4065435"/>
            <a:ext cx="4400436" cy="3645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78F87-1447-6C48-A1B8-DA94B6586A5C}"/>
              </a:ext>
            </a:extLst>
          </p:cNvPr>
          <p:cNvCxnSpPr/>
          <p:nvPr/>
        </p:nvCxnSpPr>
        <p:spPr>
          <a:xfrm>
            <a:off x="1" y="4065435"/>
            <a:ext cx="4400436" cy="3645"/>
          </a:xfrm>
          <a:prstGeom prst="line">
            <a:avLst/>
          </a:prstGeom>
          <a:ln w="12700">
            <a:gradFill>
              <a:gsLst>
                <a:gs pos="58000">
                  <a:srgbClr val="FB9FFC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0B8DF58-07CE-7E42-9ACF-9A2CC9E306FB}"/>
              </a:ext>
            </a:extLst>
          </p:cNvPr>
          <p:cNvSpPr/>
          <p:nvPr/>
        </p:nvSpPr>
        <p:spPr>
          <a:xfrm>
            <a:off x="3099951" y="313844"/>
            <a:ext cx="6230316" cy="6230314"/>
          </a:xfrm>
          <a:prstGeom prst="ellipse">
            <a:avLst/>
          </a:prstGeom>
          <a:ln w="12700"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1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63F271-49BC-204F-B990-B6007FA06448}"/>
              </a:ext>
            </a:extLst>
          </p:cNvPr>
          <p:cNvCxnSpPr>
            <a:cxnSpLocks/>
          </p:cNvCxnSpPr>
          <p:nvPr/>
        </p:nvCxnSpPr>
        <p:spPr>
          <a:xfrm flipV="1">
            <a:off x="7402211" y="5258528"/>
            <a:ext cx="3570411" cy="812072"/>
          </a:xfrm>
          <a:prstGeom prst="line">
            <a:avLst/>
          </a:prstGeom>
          <a:ln w="12700">
            <a:gradFill>
              <a:gsLst>
                <a:gs pos="0">
                  <a:srgbClr val="4D5E6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17ECCD76-F4DD-C048-A6CD-6F1D4D42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FCB7CF-6F5B-4B40-800E-B12969067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am John Doe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721DB6-11FF-5345-848A-4601E49CB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ac </a:t>
            </a:r>
            <a:r>
              <a:rPr lang="en-US" dirty="0" err="1"/>
              <a:t>tortor</a:t>
            </a:r>
            <a:r>
              <a:rPr lang="en-US" dirty="0"/>
              <a:t> convallis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Ut porta nisi </a:t>
            </a:r>
            <a:r>
              <a:rPr lang="en-US" dirty="0" err="1"/>
              <a:t>lacus</a:t>
            </a:r>
            <a:r>
              <a:rPr lang="en-US" dirty="0"/>
              <a:t>, dictum </a:t>
            </a:r>
            <a:r>
              <a:rPr lang="en-US" dirty="0" err="1"/>
              <a:t>efficitur</a:t>
            </a:r>
            <a:r>
              <a:rPr lang="en-US" dirty="0"/>
              <a:t> magna </a:t>
            </a:r>
            <a:r>
              <a:rPr lang="en-US" dirty="0" err="1"/>
              <a:t>porttitor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Maecenas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vitae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107A7FD-BA35-1046-BC48-947BFF2A36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2322" b="19532"/>
          <a:stretch/>
        </p:blipFill>
        <p:spPr>
          <a:xfrm>
            <a:off x="5726138" y="948421"/>
            <a:ext cx="5546175" cy="5417454"/>
          </a:xfrm>
        </p:spPr>
      </p:pic>
    </p:spTree>
    <p:extLst>
      <p:ext uri="{BB962C8B-B14F-4D97-AF65-F5344CB8AC3E}">
        <p14:creationId xmlns:p14="http://schemas.microsoft.com/office/powerpoint/2010/main" val="40805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682138-B9E8-7349-9F66-955EEA5B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more words here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E158FF-4730-724A-9076-5526B40D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ac </a:t>
            </a:r>
            <a:r>
              <a:rPr lang="en-US" dirty="0" err="1"/>
              <a:t>tortor</a:t>
            </a:r>
            <a:r>
              <a:rPr lang="en-US" dirty="0"/>
              <a:t> convallis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Ut porta nisi </a:t>
            </a:r>
            <a:r>
              <a:rPr lang="en-US" dirty="0" err="1"/>
              <a:t>lacus</a:t>
            </a:r>
            <a:r>
              <a:rPr lang="en-US" dirty="0"/>
              <a:t>, dictum </a:t>
            </a:r>
            <a:r>
              <a:rPr lang="en-US" dirty="0" err="1"/>
              <a:t>efficitur</a:t>
            </a:r>
            <a:r>
              <a:rPr lang="en-US" dirty="0"/>
              <a:t> magna </a:t>
            </a:r>
            <a:r>
              <a:rPr lang="en-US" dirty="0" err="1"/>
              <a:t>porttitor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Maecenas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vitae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Nam </a:t>
            </a:r>
            <a:r>
              <a:rPr lang="en-US" dirty="0" err="1"/>
              <a:t>erat</a:t>
            </a:r>
            <a:r>
              <a:rPr lang="en-US" dirty="0"/>
              <a:t> ante,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lacinia non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semper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porta </a:t>
            </a:r>
            <a:r>
              <a:rPr lang="en-US" dirty="0" err="1"/>
              <a:t>ut.</a:t>
            </a:r>
            <a:r>
              <a:rPr lang="en-US" dirty="0"/>
              <a:t> Nam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ipsum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701F15-100A-9340-A023-A8D701B26B01}"/>
              </a:ext>
            </a:extLst>
          </p:cNvPr>
          <p:cNvGrpSpPr/>
          <p:nvPr/>
        </p:nvGrpSpPr>
        <p:grpSpPr>
          <a:xfrm>
            <a:off x="-1" y="3429000"/>
            <a:ext cx="1698522" cy="589597"/>
            <a:chOff x="0" y="3428999"/>
            <a:chExt cx="1698522" cy="58959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4DE2BB3-5947-CB47-936E-CFD337131397}"/>
                </a:ext>
              </a:extLst>
            </p:cNvPr>
            <p:cNvSpPr/>
            <p:nvPr/>
          </p:nvSpPr>
          <p:spPr>
            <a:xfrm>
              <a:off x="773608" y="3428999"/>
              <a:ext cx="924914" cy="5895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09" h="17855">
                  <a:moveTo>
                    <a:pt x="27912" y="8703"/>
                  </a:moveTo>
                  <a:cubicBezTo>
                    <a:pt x="24775" y="5587"/>
                    <a:pt x="24775" y="5587"/>
                    <a:pt x="24775" y="5587"/>
                  </a:cubicBezTo>
                  <a:cubicBezTo>
                    <a:pt x="24667" y="5458"/>
                    <a:pt x="24453" y="5458"/>
                    <a:pt x="24324" y="5587"/>
                  </a:cubicBezTo>
                  <a:cubicBezTo>
                    <a:pt x="24195" y="5716"/>
                    <a:pt x="24195" y="5909"/>
                    <a:pt x="24324" y="6039"/>
                  </a:cubicBezTo>
                  <a:cubicBezTo>
                    <a:pt x="26881" y="8595"/>
                    <a:pt x="26881" y="8595"/>
                    <a:pt x="26881" y="8595"/>
                  </a:cubicBezTo>
                  <a:cubicBezTo>
                    <a:pt x="17856" y="8595"/>
                    <a:pt x="17856" y="8595"/>
                    <a:pt x="17856" y="8595"/>
                  </a:cubicBezTo>
                  <a:cubicBezTo>
                    <a:pt x="17856" y="2493"/>
                    <a:pt x="17856" y="2493"/>
                    <a:pt x="17856" y="2493"/>
                  </a:cubicBezTo>
                  <a:cubicBezTo>
                    <a:pt x="17856" y="1117"/>
                    <a:pt x="16738" y="0"/>
                    <a:pt x="15363" y="0"/>
                  </a:cubicBezTo>
                  <a:cubicBezTo>
                    <a:pt x="2471" y="0"/>
                    <a:pt x="2471" y="0"/>
                    <a:pt x="2471" y="0"/>
                  </a:cubicBezTo>
                  <a:cubicBezTo>
                    <a:pt x="1117" y="0"/>
                    <a:pt x="0" y="1117"/>
                    <a:pt x="0" y="2493"/>
                  </a:cubicBezTo>
                  <a:cubicBezTo>
                    <a:pt x="0" y="17533"/>
                    <a:pt x="0" y="17533"/>
                    <a:pt x="0" y="17533"/>
                  </a:cubicBezTo>
                  <a:cubicBezTo>
                    <a:pt x="0" y="17705"/>
                    <a:pt x="151" y="17855"/>
                    <a:pt x="322" y="17855"/>
                  </a:cubicBezTo>
                  <a:cubicBezTo>
                    <a:pt x="516" y="17855"/>
                    <a:pt x="666" y="17705"/>
                    <a:pt x="666" y="17533"/>
                  </a:cubicBezTo>
                  <a:cubicBezTo>
                    <a:pt x="666" y="2493"/>
                    <a:pt x="666" y="2493"/>
                    <a:pt x="666" y="2493"/>
                  </a:cubicBezTo>
                  <a:cubicBezTo>
                    <a:pt x="666" y="1483"/>
                    <a:pt x="1483" y="666"/>
                    <a:pt x="2471" y="666"/>
                  </a:cubicBezTo>
                  <a:cubicBezTo>
                    <a:pt x="15363" y="666"/>
                    <a:pt x="15363" y="666"/>
                    <a:pt x="15363" y="666"/>
                  </a:cubicBezTo>
                  <a:cubicBezTo>
                    <a:pt x="16373" y="666"/>
                    <a:pt x="17190" y="1483"/>
                    <a:pt x="17190" y="2493"/>
                  </a:cubicBezTo>
                  <a:cubicBezTo>
                    <a:pt x="17190" y="8595"/>
                    <a:pt x="17190" y="8595"/>
                    <a:pt x="17190" y="8595"/>
                  </a:cubicBezTo>
                  <a:cubicBezTo>
                    <a:pt x="13559" y="8595"/>
                    <a:pt x="13559" y="8595"/>
                    <a:pt x="13559" y="8595"/>
                  </a:cubicBezTo>
                  <a:cubicBezTo>
                    <a:pt x="13559" y="6790"/>
                    <a:pt x="13559" y="6790"/>
                    <a:pt x="13559" y="6790"/>
                  </a:cubicBezTo>
                  <a:cubicBezTo>
                    <a:pt x="13559" y="5415"/>
                    <a:pt x="12442" y="4298"/>
                    <a:pt x="11067" y="4298"/>
                  </a:cubicBezTo>
                  <a:cubicBezTo>
                    <a:pt x="6769" y="4298"/>
                    <a:pt x="6769" y="4298"/>
                    <a:pt x="6769" y="4298"/>
                  </a:cubicBezTo>
                  <a:cubicBezTo>
                    <a:pt x="5415" y="4298"/>
                    <a:pt x="4298" y="5415"/>
                    <a:pt x="4298" y="6790"/>
                  </a:cubicBezTo>
                  <a:cubicBezTo>
                    <a:pt x="4298" y="15384"/>
                    <a:pt x="4298" y="15384"/>
                    <a:pt x="4298" y="15384"/>
                  </a:cubicBezTo>
                  <a:cubicBezTo>
                    <a:pt x="4298" y="16738"/>
                    <a:pt x="5415" y="17855"/>
                    <a:pt x="6769" y="17855"/>
                  </a:cubicBezTo>
                  <a:cubicBezTo>
                    <a:pt x="15363" y="17855"/>
                    <a:pt x="15363" y="17855"/>
                    <a:pt x="15363" y="17855"/>
                  </a:cubicBezTo>
                  <a:cubicBezTo>
                    <a:pt x="16738" y="17855"/>
                    <a:pt x="17856" y="16738"/>
                    <a:pt x="17856" y="15384"/>
                  </a:cubicBezTo>
                  <a:cubicBezTo>
                    <a:pt x="17856" y="9260"/>
                    <a:pt x="17856" y="9260"/>
                    <a:pt x="17856" y="9260"/>
                  </a:cubicBezTo>
                  <a:cubicBezTo>
                    <a:pt x="26881" y="9260"/>
                    <a:pt x="26881" y="9260"/>
                    <a:pt x="26881" y="9260"/>
                  </a:cubicBezTo>
                  <a:cubicBezTo>
                    <a:pt x="24324" y="11817"/>
                    <a:pt x="24324" y="11817"/>
                    <a:pt x="24324" y="11817"/>
                  </a:cubicBezTo>
                  <a:cubicBezTo>
                    <a:pt x="24195" y="11946"/>
                    <a:pt x="24195" y="12161"/>
                    <a:pt x="24324" y="12290"/>
                  </a:cubicBezTo>
                  <a:cubicBezTo>
                    <a:pt x="24388" y="12355"/>
                    <a:pt x="24474" y="12398"/>
                    <a:pt x="24560" y="12398"/>
                  </a:cubicBezTo>
                  <a:cubicBezTo>
                    <a:pt x="24646" y="12398"/>
                    <a:pt x="24732" y="12355"/>
                    <a:pt x="24775" y="12290"/>
                  </a:cubicBezTo>
                  <a:cubicBezTo>
                    <a:pt x="27912" y="9174"/>
                    <a:pt x="27912" y="9174"/>
                    <a:pt x="27912" y="9174"/>
                  </a:cubicBezTo>
                  <a:cubicBezTo>
                    <a:pt x="28042" y="9046"/>
                    <a:pt x="28042" y="8832"/>
                    <a:pt x="27912" y="8703"/>
                  </a:cubicBezTo>
                  <a:close/>
                  <a:moveTo>
                    <a:pt x="17190" y="15384"/>
                  </a:moveTo>
                  <a:cubicBezTo>
                    <a:pt x="17190" y="16394"/>
                    <a:pt x="16373" y="17189"/>
                    <a:pt x="15363" y="17189"/>
                  </a:cubicBezTo>
                  <a:cubicBezTo>
                    <a:pt x="6769" y="17189"/>
                    <a:pt x="6769" y="17189"/>
                    <a:pt x="6769" y="17189"/>
                  </a:cubicBezTo>
                  <a:cubicBezTo>
                    <a:pt x="5781" y="17189"/>
                    <a:pt x="4964" y="16394"/>
                    <a:pt x="4964" y="15384"/>
                  </a:cubicBezTo>
                  <a:cubicBezTo>
                    <a:pt x="4964" y="6790"/>
                    <a:pt x="4964" y="6790"/>
                    <a:pt x="4964" y="6790"/>
                  </a:cubicBezTo>
                  <a:cubicBezTo>
                    <a:pt x="4964" y="5781"/>
                    <a:pt x="5781" y="4964"/>
                    <a:pt x="6769" y="4964"/>
                  </a:cubicBezTo>
                  <a:cubicBezTo>
                    <a:pt x="11067" y="4964"/>
                    <a:pt x="11067" y="4964"/>
                    <a:pt x="11067" y="4964"/>
                  </a:cubicBezTo>
                  <a:cubicBezTo>
                    <a:pt x="12077" y="4964"/>
                    <a:pt x="12893" y="5781"/>
                    <a:pt x="12893" y="6790"/>
                  </a:cubicBezTo>
                  <a:cubicBezTo>
                    <a:pt x="12893" y="8595"/>
                    <a:pt x="12893" y="8595"/>
                    <a:pt x="12893" y="8595"/>
                  </a:cubicBezTo>
                  <a:cubicBezTo>
                    <a:pt x="10314" y="8595"/>
                    <a:pt x="10314" y="8595"/>
                    <a:pt x="10314" y="8595"/>
                  </a:cubicBezTo>
                  <a:cubicBezTo>
                    <a:pt x="9369" y="8595"/>
                    <a:pt x="8595" y="9368"/>
                    <a:pt x="8595" y="10313"/>
                  </a:cubicBezTo>
                  <a:cubicBezTo>
                    <a:pt x="8595" y="11839"/>
                    <a:pt x="8595" y="11839"/>
                    <a:pt x="8595" y="11839"/>
                  </a:cubicBezTo>
                  <a:cubicBezTo>
                    <a:pt x="8595" y="12784"/>
                    <a:pt x="9369" y="13558"/>
                    <a:pt x="10314" y="13558"/>
                  </a:cubicBezTo>
                  <a:cubicBezTo>
                    <a:pt x="11840" y="13558"/>
                    <a:pt x="11840" y="13558"/>
                    <a:pt x="11840" y="13558"/>
                  </a:cubicBezTo>
                  <a:cubicBezTo>
                    <a:pt x="12786" y="13558"/>
                    <a:pt x="13559" y="12784"/>
                    <a:pt x="13559" y="11839"/>
                  </a:cubicBezTo>
                  <a:cubicBezTo>
                    <a:pt x="13559" y="9260"/>
                    <a:pt x="13559" y="9260"/>
                    <a:pt x="13559" y="9260"/>
                  </a:cubicBezTo>
                  <a:cubicBezTo>
                    <a:pt x="17190" y="9260"/>
                    <a:pt x="17190" y="9260"/>
                    <a:pt x="17190" y="9260"/>
                  </a:cubicBezTo>
                  <a:close/>
                  <a:moveTo>
                    <a:pt x="12893" y="9260"/>
                  </a:moveTo>
                  <a:cubicBezTo>
                    <a:pt x="12893" y="11839"/>
                    <a:pt x="12893" y="11839"/>
                    <a:pt x="12893" y="11839"/>
                  </a:cubicBezTo>
                  <a:cubicBezTo>
                    <a:pt x="12893" y="12419"/>
                    <a:pt x="12421" y="12892"/>
                    <a:pt x="11840" y="12892"/>
                  </a:cubicBezTo>
                  <a:cubicBezTo>
                    <a:pt x="10314" y="12892"/>
                    <a:pt x="10314" y="12892"/>
                    <a:pt x="10314" y="12892"/>
                  </a:cubicBezTo>
                  <a:cubicBezTo>
                    <a:pt x="9735" y="12892"/>
                    <a:pt x="9262" y="12419"/>
                    <a:pt x="9262" y="11839"/>
                  </a:cubicBezTo>
                  <a:cubicBezTo>
                    <a:pt x="9262" y="10313"/>
                    <a:pt x="9262" y="10313"/>
                    <a:pt x="9262" y="10313"/>
                  </a:cubicBezTo>
                  <a:cubicBezTo>
                    <a:pt x="9262" y="9733"/>
                    <a:pt x="9735" y="9260"/>
                    <a:pt x="10314" y="9260"/>
                  </a:cubicBezTo>
                  <a:close/>
                </a:path>
              </a:pathLst>
            </a:custGeom>
            <a:gradFill>
              <a:gsLst>
                <a:gs pos="100000">
                  <a:srgbClr val="4D5E6F"/>
                </a:gs>
                <a:gs pos="0">
                  <a:srgbClr val="C27BC3"/>
                </a:gs>
              </a:gsLst>
              <a:lin ang="5400000" scaled="0"/>
            </a:gra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7E8CA9-4242-0D41-A0F2-B9C969514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012990"/>
              <a:ext cx="792000" cy="0"/>
            </a:xfrm>
            <a:prstGeom prst="line">
              <a:avLst/>
            </a:prstGeom>
            <a:ln w="19050">
              <a:solidFill>
                <a:srgbClr val="4D5E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61079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04A1F-0DC5-1342-9970-690F6F90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simplest</a:t>
            </a:r>
            <a:r>
              <a:rPr lang="en-US" dirty="0"/>
              <a:t> things are often the truest.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ABFE2-35AC-6941-A03A-EB813B563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—Richard Bach</a:t>
            </a:r>
          </a:p>
        </p:txBody>
      </p:sp>
    </p:spTree>
    <p:extLst>
      <p:ext uri="{BB962C8B-B14F-4D97-AF65-F5344CB8AC3E}">
        <p14:creationId xmlns:p14="http://schemas.microsoft.com/office/powerpoint/2010/main" val="307984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EDE9D20-0AB4-CE46-B2BE-14362DA643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7" r="77"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38741CBB-CBEE-9446-AD17-64B14C729A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961" r="16961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F791BB-F278-5146-8374-D8EE52AD57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convallis. Cras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ac. Maecenas a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libero.</a:t>
            </a:r>
          </a:p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convallis. </a:t>
            </a:r>
          </a:p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convallis. Cras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ac. Maecenas a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libero.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D36BFEB-3413-2F4A-A908-50B47FF60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 other </a:t>
            </a:r>
            <a:br>
              <a:rPr lang="en-US" dirty="0"/>
            </a:br>
            <a:r>
              <a:rPr lang="en-US" dirty="0"/>
              <a:t>words here</a:t>
            </a:r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4097EEB1-4EF0-D646-B8CA-BE2E0569551A}"/>
              </a:ext>
            </a:extLst>
          </p:cNvPr>
          <p:cNvSpPr/>
          <p:nvPr/>
        </p:nvSpPr>
        <p:spPr>
          <a:xfrm rot="5400000">
            <a:off x="9890562" y="4257295"/>
            <a:ext cx="2098808" cy="1342766"/>
          </a:xfrm>
          <a:prstGeom prst="rtTriangle">
            <a:avLst/>
          </a:prstGeom>
          <a:noFill/>
          <a:ln>
            <a:gradFill>
              <a:gsLst>
                <a:gs pos="0">
                  <a:srgbClr val="FB9FFC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74A5A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7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A4B16C-DE43-4B41-804F-6ACDCCAC89D5}"/>
              </a:ext>
            </a:extLst>
          </p:cNvPr>
          <p:cNvSpPr/>
          <p:nvPr/>
        </p:nvSpPr>
        <p:spPr>
          <a:xfrm>
            <a:off x="2676974" y="4404360"/>
            <a:ext cx="7520810" cy="1472384"/>
          </a:xfrm>
          <a:prstGeom prst="rect">
            <a:avLst/>
          </a:prstGeom>
          <a:noFill/>
          <a:ln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rgbClr val="C27BC3">
                    <a:alpha val="43000"/>
                  </a:srgb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cksand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DE14A-896D-DD46-BDB0-B9337F04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big </a:t>
            </a:r>
            <a:br>
              <a:rPr lang="en-US" dirty="0"/>
            </a:br>
            <a:r>
              <a:rPr lang="en-US" b="1" dirty="0"/>
              <a:t>idea</a:t>
            </a:r>
            <a:r>
              <a:rPr lang="en-US" dirty="0"/>
              <a:t> here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CE0907F-BAE0-7E42-87C6-8E3C3D4BFF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34" r="234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AFA22E9-E900-124D-A7C0-02A8BFA354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" b="3"/>
          <a:stretch>
            <a:fillRect/>
          </a:stretch>
        </p:blipFill>
        <p:spPr/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9EDE74-1271-A541-A400-A42534BF2CE0}"/>
              </a:ext>
            </a:extLst>
          </p:cNvPr>
          <p:cNvSpPr txBox="1">
            <a:spLocks/>
          </p:cNvSpPr>
          <p:nvPr/>
        </p:nvSpPr>
        <p:spPr>
          <a:xfrm>
            <a:off x="3748813" y="4745083"/>
            <a:ext cx="6019301" cy="969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Cras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vulputate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mollis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purus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viverra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arcu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interdum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ac. Maecenas a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consectetur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leo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Vivamus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congue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lacus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libero.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43E77D-5265-9E49-A54D-0A53A2065CC7}"/>
              </a:ext>
            </a:extLst>
          </p:cNvPr>
          <p:cNvSpPr/>
          <p:nvPr/>
        </p:nvSpPr>
        <p:spPr>
          <a:xfrm>
            <a:off x="2843441" y="4556760"/>
            <a:ext cx="7781016" cy="1727926"/>
          </a:xfrm>
          <a:prstGeom prst="rect">
            <a:avLst/>
          </a:prstGeom>
          <a:noFill/>
          <a:ln>
            <a:solidFill>
              <a:srgbClr val="74A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cksand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53509-3AE5-9F49-AF6B-18D0417D4144}"/>
              </a:ext>
            </a:extLst>
          </p:cNvPr>
          <p:cNvSpPr/>
          <p:nvPr/>
        </p:nvSpPr>
        <p:spPr>
          <a:xfrm>
            <a:off x="2829467" y="4556759"/>
            <a:ext cx="574857" cy="1727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cksand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0504B6-55CD-9C46-98C2-214B7672BC7C}"/>
              </a:ext>
            </a:extLst>
          </p:cNvPr>
          <p:cNvCxnSpPr/>
          <p:nvPr/>
        </p:nvCxnSpPr>
        <p:spPr>
          <a:xfrm>
            <a:off x="10197784" y="5876744"/>
            <a:ext cx="426673" cy="407940"/>
          </a:xfrm>
          <a:prstGeom prst="line">
            <a:avLst/>
          </a:prstGeom>
          <a:ln w="12700">
            <a:gradFill>
              <a:gsLst>
                <a:gs pos="0">
                  <a:srgbClr val="FB9FFC"/>
                </a:gs>
                <a:gs pos="100000">
                  <a:srgbClr val="74A5A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FE876-1E85-6A4E-97DD-FFAB79B0D941}"/>
              </a:ext>
            </a:extLst>
          </p:cNvPr>
          <p:cNvCxnSpPr>
            <a:cxnSpLocks/>
          </p:cNvCxnSpPr>
          <p:nvPr/>
        </p:nvCxnSpPr>
        <p:spPr>
          <a:xfrm>
            <a:off x="10197784" y="4404360"/>
            <a:ext cx="426673" cy="152398"/>
          </a:xfrm>
          <a:prstGeom prst="line">
            <a:avLst/>
          </a:prstGeom>
          <a:ln w="12700">
            <a:gradFill>
              <a:gsLst>
                <a:gs pos="0">
                  <a:srgbClr val="FB9FFC">
                    <a:alpha val="44000"/>
                  </a:srgbClr>
                </a:gs>
                <a:gs pos="100000">
                  <a:srgbClr val="74A5A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15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004377E-7C81-9641-8DCC-2BAA5830DA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31319" b="3131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9E4A0-8ECB-F64F-8E58-0A54CDA186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 other words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F2A3A-F1AD-3B49-A755-F60F2E2151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convallis. Cras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ac. Maecenas a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libero.</a:t>
            </a:r>
          </a:p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convallis.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4F5656-0C05-0947-832D-DCF73A1A9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convallis. </a:t>
            </a:r>
          </a:p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convallis. Cras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ac. Maecenas a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libero.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64113B-85AD-E446-AE2D-C987AB678F3C}"/>
              </a:ext>
            </a:extLst>
          </p:cNvPr>
          <p:cNvGrpSpPr/>
          <p:nvPr/>
        </p:nvGrpSpPr>
        <p:grpSpPr>
          <a:xfrm rot="390143">
            <a:off x="1383832" y="3491747"/>
            <a:ext cx="2926775" cy="2458170"/>
            <a:chOff x="369735" y="3528673"/>
            <a:chExt cx="4230351" cy="35530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D16925-4916-2A4F-A1FE-F7DC57A2AB13}"/>
                </a:ext>
              </a:extLst>
            </p:cNvPr>
            <p:cNvSpPr/>
            <p:nvPr/>
          </p:nvSpPr>
          <p:spPr>
            <a:xfrm rot="2700000">
              <a:off x="401916" y="3586593"/>
              <a:ext cx="3462931" cy="3527293"/>
            </a:xfrm>
            <a:prstGeom prst="rect">
              <a:avLst/>
            </a:prstGeom>
            <a:ln w="12700">
              <a:gradFill>
                <a:gsLst>
                  <a:gs pos="0">
                    <a:srgbClr val="74A5A6"/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C27B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D773C-C4C7-374B-8977-92CE3BC861A3}"/>
                </a:ext>
              </a:extLst>
            </p:cNvPr>
            <p:cNvSpPr/>
            <p:nvPr/>
          </p:nvSpPr>
          <p:spPr>
            <a:xfrm rot="18000000">
              <a:off x="1104974" y="3496492"/>
              <a:ext cx="3462931" cy="3527293"/>
            </a:xfrm>
            <a:prstGeom prst="rect">
              <a:avLst/>
            </a:prstGeom>
            <a:ln w="12700">
              <a:gradFill>
                <a:gsLst>
                  <a:gs pos="0">
                    <a:srgbClr val="74A5A6"/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C27B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FDD7E56-99C7-3146-970D-6E461FE2A266}"/>
              </a:ext>
            </a:extLst>
          </p:cNvPr>
          <p:cNvSpPr/>
          <p:nvPr/>
        </p:nvSpPr>
        <p:spPr>
          <a:xfrm>
            <a:off x="2665698" y="3414048"/>
            <a:ext cx="2383339" cy="2383339"/>
          </a:xfrm>
          <a:prstGeom prst="ellipse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78DF9B38-22C6-A241-A5C1-216ED8B5F5B7}"/>
              </a:ext>
            </a:extLst>
          </p:cNvPr>
          <p:cNvSpPr/>
          <p:nvPr/>
        </p:nvSpPr>
        <p:spPr>
          <a:xfrm rot="10800000" flipH="1">
            <a:off x="1080654" y="3429000"/>
            <a:ext cx="11111346" cy="1219200"/>
          </a:xfrm>
          <a:custGeom>
            <a:avLst/>
            <a:gdLst>
              <a:gd name="connsiteX0" fmla="*/ 0 w 11111346"/>
              <a:gd name="connsiteY0" fmla="*/ 1219200 h 1219200"/>
              <a:gd name="connsiteX1" fmla="*/ 7245928 w 11111346"/>
              <a:gd name="connsiteY1" fmla="*/ 1219200 h 1219200"/>
              <a:gd name="connsiteX2" fmla="*/ 11111346 w 11111346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11346" h="1219200">
                <a:moveTo>
                  <a:pt x="0" y="1219200"/>
                </a:moveTo>
                <a:lnTo>
                  <a:pt x="7245928" y="1219200"/>
                </a:lnTo>
                <a:lnTo>
                  <a:pt x="11111346" y="0"/>
                </a:lnTo>
              </a:path>
            </a:pathLst>
          </a:custGeom>
          <a:noFill/>
          <a:ln>
            <a:gradFill>
              <a:gsLst>
                <a:gs pos="50000">
                  <a:srgbClr val="74A5A6"/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B7C0B6D4-2943-1A47-AD51-0EDFAEC2354E}"/>
              </a:ext>
            </a:extLst>
          </p:cNvPr>
          <p:cNvSpPr/>
          <p:nvPr/>
        </p:nvSpPr>
        <p:spPr>
          <a:xfrm>
            <a:off x="1080654" y="2935111"/>
            <a:ext cx="985213" cy="985213"/>
          </a:xfrm>
          <a:prstGeom prst="diamond">
            <a:avLst/>
          </a:prstGeom>
          <a:solidFill>
            <a:schemeClr val="bg1"/>
          </a:solidFill>
          <a:ln>
            <a:gradFill>
              <a:gsLst>
                <a:gs pos="50000">
                  <a:srgbClr val="74A5A6"/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4D5E6F"/>
                </a:solidFill>
                <a:latin typeface="Cormorant Infant" pitchFamily="2" charset="77"/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3A71AE-6614-6847-B1A2-95FC4564DF3B}"/>
              </a:ext>
            </a:extLst>
          </p:cNvPr>
          <p:cNvSpPr txBox="1">
            <a:spLocks/>
          </p:cNvSpPr>
          <p:nvPr/>
        </p:nvSpPr>
        <p:spPr>
          <a:xfrm>
            <a:off x="1080654" y="4233589"/>
            <a:ext cx="2023790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65F3AD9-D2DD-F545-B3CA-2056C28DE4F6}"/>
              </a:ext>
            </a:extLst>
          </p:cNvPr>
          <p:cNvSpPr/>
          <p:nvPr/>
        </p:nvSpPr>
        <p:spPr>
          <a:xfrm>
            <a:off x="4343143" y="2935111"/>
            <a:ext cx="985213" cy="985213"/>
          </a:xfrm>
          <a:prstGeom prst="diamond">
            <a:avLst/>
          </a:prstGeom>
          <a:solidFill>
            <a:schemeClr val="bg1"/>
          </a:solidFill>
          <a:ln>
            <a:gradFill>
              <a:gsLst>
                <a:gs pos="50000">
                  <a:srgbClr val="74A5A6"/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4D5E6F"/>
                </a:solidFill>
                <a:latin typeface="Cormorant Infant" pitchFamily="2" charset="77"/>
              </a:rPr>
              <a:t>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F8B5B2-1E72-4046-B4EB-CDDB55F0A705}"/>
              </a:ext>
            </a:extLst>
          </p:cNvPr>
          <p:cNvSpPr txBox="1">
            <a:spLocks/>
          </p:cNvSpPr>
          <p:nvPr/>
        </p:nvSpPr>
        <p:spPr>
          <a:xfrm>
            <a:off x="4343143" y="4233589"/>
            <a:ext cx="2023790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D06A148A-3468-A14E-A4F6-5242CE445144}"/>
              </a:ext>
            </a:extLst>
          </p:cNvPr>
          <p:cNvSpPr/>
          <p:nvPr/>
        </p:nvSpPr>
        <p:spPr>
          <a:xfrm>
            <a:off x="7368566" y="2935111"/>
            <a:ext cx="985213" cy="985213"/>
          </a:xfrm>
          <a:prstGeom prst="diamond">
            <a:avLst/>
          </a:prstGeom>
          <a:solidFill>
            <a:schemeClr val="bg1"/>
          </a:solidFill>
          <a:ln>
            <a:gradFill>
              <a:gsLst>
                <a:gs pos="50000">
                  <a:srgbClr val="74A5A6"/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4D5E6F"/>
                </a:solidFill>
                <a:latin typeface="Cormorant Infant" pitchFamily="2" charset="77"/>
              </a:rPr>
              <a:t>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477C9C-CDEC-7446-BC41-0B00DA1BC0AF}"/>
              </a:ext>
            </a:extLst>
          </p:cNvPr>
          <p:cNvSpPr txBox="1">
            <a:spLocks/>
          </p:cNvSpPr>
          <p:nvPr/>
        </p:nvSpPr>
        <p:spPr>
          <a:xfrm>
            <a:off x="7368566" y="4233589"/>
            <a:ext cx="2023790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DCE710-6522-B047-8EFF-4A61A27E88FB}"/>
              </a:ext>
            </a:extLst>
          </p:cNvPr>
          <p:cNvSpPr txBox="1">
            <a:spLocks/>
          </p:cNvSpPr>
          <p:nvPr/>
        </p:nvSpPr>
        <p:spPr>
          <a:xfrm>
            <a:off x="2065867" y="2938656"/>
            <a:ext cx="2023790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BFB5D0-F47D-5247-B3A4-E8674096BA79}"/>
              </a:ext>
            </a:extLst>
          </p:cNvPr>
          <p:cNvSpPr txBox="1">
            <a:spLocks/>
          </p:cNvSpPr>
          <p:nvPr/>
        </p:nvSpPr>
        <p:spPr>
          <a:xfrm>
            <a:off x="5328356" y="2938656"/>
            <a:ext cx="2023790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99C92F-61C2-4F4F-A2FD-342A308AFAA6}"/>
              </a:ext>
            </a:extLst>
          </p:cNvPr>
          <p:cNvSpPr txBox="1">
            <a:spLocks/>
          </p:cNvSpPr>
          <p:nvPr/>
        </p:nvSpPr>
        <p:spPr>
          <a:xfrm>
            <a:off x="8380461" y="2938656"/>
            <a:ext cx="2023790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092D7-32E8-D249-9C77-651640511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Time line</a:t>
            </a:r>
          </a:p>
        </p:txBody>
      </p:sp>
    </p:spTree>
    <p:extLst>
      <p:ext uri="{BB962C8B-B14F-4D97-AF65-F5344CB8AC3E}">
        <p14:creationId xmlns:p14="http://schemas.microsoft.com/office/powerpoint/2010/main" val="252328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455EF7-CC19-8D41-B3AD-FEAEFD5A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8" r="33980"/>
          <a:stretch/>
        </p:blipFill>
        <p:spPr>
          <a:xfrm>
            <a:off x="8636000" y="0"/>
            <a:ext cx="3556000" cy="68580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78DF9B38-22C6-A241-A5C1-216ED8B5F5B7}"/>
              </a:ext>
            </a:extLst>
          </p:cNvPr>
          <p:cNvSpPr/>
          <p:nvPr/>
        </p:nvSpPr>
        <p:spPr>
          <a:xfrm>
            <a:off x="0" y="2035629"/>
            <a:ext cx="10980718" cy="2612571"/>
          </a:xfrm>
          <a:custGeom>
            <a:avLst/>
            <a:gdLst>
              <a:gd name="connsiteX0" fmla="*/ 0 w 11111346"/>
              <a:gd name="connsiteY0" fmla="*/ 1219200 h 1219200"/>
              <a:gd name="connsiteX1" fmla="*/ 7245928 w 11111346"/>
              <a:gd name="connsiteY1" fmla="*/ 1219200 h 1219200"/>
              <a:gd name="connsiteX2" fmla="*/ 11111346 w 11111346"/>
              <a:gd name="connsiteY2" fmla="*/ 0 h 1219200"/>
              <a:gd name="connsiteX0" fmla="*/ 0 w 9326089"/>
              <a:gd name="connsiteY0" fmla="*/ 653143 h 653143"/>
              <a:gd name="connsiteX1" fmla="*/ 7245928 w 9326089"/>
              <a:gd name="connsiteY1" fmla="*/ 653143 h 653143"/>
              <a:gd name="connsiteX2" fmla="*/ 9326089 w 9326089"/>
              <a:gd name="connsiteY2" fmla="*/ 0 h 653143"/>
              <a:gd name="connsiteX0" fmla="*/ 0 w 10980718"/>
              <a:gd name="connsiteY0" fmla="*/ 2612571 h 2612571"/>
              <a:gd name="connsiteX1" fmla="*/ 7245928 w 10980718"/>
              <a:gd name="connsiteY1" fmla="*/ 2612571 h 2612571"/>
              <a:gd name="connsiteX2" fmla="*/ 10980718 w 10980718"/>
              <a:gd name="connsiteY2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80718" h="2612571">
                <a:moveTo>
                  <a:pt x="0" y="2612571"/>
                </a:moveTo>
                <a:lnTo>
                  <a:pt x="7245928" y="2612571"/>
                </a:lnTo>
                <a:lnTo>
                  <a:pt x="10980718" y="0"/>
                </a:lnTo>
              </a:path>
            </a:pathLst>
          </a:custGeom>
          <a:noFill/>
          <a:ln>
            <a:gradFill>
              <a:gsLst>
                <a:gs pos="0">
                  <a:srgbClr val="FB9FFC"/>
                </a:gs>
                <a:gs pos="100000">
                  <a:srgbClr val="74A5A6"/>
                </a:gs>
                <a:gs pos="19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D5254-AEF3-C148-8C6B-CA5760971D75}"/>
              </a:ext>
            </a:extLst>
          </p:cNvPr>
          <p:cNvSpPr/>
          <p:nvPr/>
        </p:nvSpPr>
        <p:spPr>
          <a:xfrm>
            <a:off x="1080654" y="4162712"/>
            <a:ext cx="985213" cy="985213"/>
          </a:xfrm>
          <a:prstGeom prst="diamond">
            <a:avLst/>
          </a:prstGeom>
          <a:solidFill>
            <a:schemeClr val="bg1"/>
          </a:solidFill>
          <a:ln>
            <a:gradFill>
              <a:gsLst>
                <a:gs pos="50000">
                  <a:srgbClr val="74A5A6"/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4D5E6F"/>
                </a:solidFill>
                <a:latin typeface="Cormorant Infant" pitchFamily="2" charset="77"/>
              </a:rPr>
              <a:t>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459FDF-4030-8B43-90E7-12DD32164EB8}"/>
              </a:ext>
            </a:extLst>
          </p:cNvPr>
          <p:cNvSpPr txBox="1">
            <a:spLocks/>
          </p:cNvSpPr>
          <p:nvPr/>
        </p:nvSpPr>
        <p:spPr>
          <a:xfrm>
            <a:off x="1080654" y="2604688"/>
            <a:ext cx="2023790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AE1B3EAE-F899-4D4A-8FD8-8F7CE2145C33}"/>
              </a:ext>
            </a:extLst>
          </p:cNvPr>
          <p:cNvSpPr/>
          <p:nvPr/>
        </p:nvSpPr>
        <p:spPr>
          <a:xfrm>
            <a:off x="3602184" y="4162712"/>
            <a:ext cx="985213" cy="985213"/>
          </a:xfrm>
          <a:prstGeom prst="diamond">
            <a:avLst/>
          </a:prstGeom>
          <a:solidFill>
            <a:schemeClr val="bg1"/>
          </a:solidFill>
          <a:ln>
            <a:gradFill>
              <a:gsLst>
                <a:gs pos="50000">
                  <a:srgbClr val="74A5A6"/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4D5E6F"/>
                </a:solidFill>
                <a:latin typeface="Cormorant Infant" pitchFamily="2" charset="77"/>
              </a:rPr>
              <a:t>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5A0201-4ACC-7440-AD8E-98A81383CE66}"/>
              </a:ext>
            </a:extLst>
          </p:cNvPr>
          <p:cNvSpPr txBox="1">
            <a:spLocks/>
          </p:cNvSpPr>
          <p:nvPr/>
        </p:nvSpPr>
        <p:spPr>
          <a:xfrm>
            <a:off x="3514175" y="2604688"/>
            <a:ext cx="2023790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3D8FC515-EBD5-EB45-A691-8271C236BE92}"/>
              </a:ext>
            </a:extLst>
          </p:cNvPr>
          <p:cNvSpPr/>
          <p:nvPr/>
        </p:nvSpPr>
        <p:spPr>
          <a:xfrm>
            <a:off x="6261521" y="4162712"/>
            <a:ext cx="985213" cy="985213"/>
          </a:xfrm>
          <a:prstGeom prst="diamond">
            <a:avLst/>
          </a:prstGeom>
          <a:solidFill>
            <a:schemeClr val="bg1"/>
          </a:solidFill>
          <a:ln>
            <a:gradFill>
              <a:gsLst>
                <a:gs pos="50000">
                  <a:srgbClr val="74A5A6"/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4D5E6F"/>
                </a:solidFill>
                <a:latin typeface="Cormorant Infant" pitchFamily="2" charset="77"/>
              </a:rPr>
              <a:t>6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430563-A5D9-094D-9D7E-D55D7B4D09B5}"/>
              </a:ext>
            </a:extLst>
          </p:cNvPr>
          <p:cNvSpPr txBox="1">
            <a:spLocks/>
          </p:cNvSpPr>
          <p:nvPr/>
        </p:nvSpPr>
        <p:spPr>
          <a:xfrm>
            <a:off x="6141152" y="2604688"/>
            <a:ext cx="2023790" cy="11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Nullam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massa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metus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ullamcorper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sit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amet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suscipit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vehicula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nec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ipsum.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Phasellus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posuere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velit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vel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condimentum</a:t>
            </a:r>
            <a:r>
              <a:rPr lang="en-US" sz="1600" dirty="0">
                <a:solidFill>
                  <a:srgbClr val="74A5A6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convallis.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F7C771-4699-9A4A-98F7-06F6F61E5DBE}"/>
              </a:ext>
            </a:extLst>
          </p:cNvPr>
          <p:cNvSpPr txBox="1">
            <a:spLocks/>
          </p:cNvSpPr>
          <p:nvPr/>
        </p:nvSpPr>
        <p:spPr>
          <a:xfrm>
            <a:off x="1876520" y="4772734"/>
            <a:ext cx="2023790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D6FAB8-B13D-0040-97B3-5239D7094204}"/>
              </a:ext>
            </a:extLst>
          </p:cNvPr>
          <p:cNvSpPr txBox="1">
            <a:spLocks/>
          </p:cNvSpPr>
          <p:nvPr/>
        </p:nvSpPr>
        <p:spPr>
          <a:xfrm>
            <a:off x="4398050" y="4772734"/>
            <a:ext cx="2023790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865C862-2437-4B46-91C2-A7E5B23FB074}"/>
              </a:ext>
            </a:extLst>
          </p:cNvPr>
          <p:cNvSpPr txBox="1">
            <a:spLocks/>
          </p:cNvSpPr>
          <p:nvPr/>
        </p:nvSpPr>
        <p:spPr>
          <a:xfrm>
            <a:off x="7184278" y="4772734"/>
            <a:ext cx="2023790" cy="373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4D5E6F"/>
                </a:solidFill>
                <a:latin typeface="Cormorant Infant" pitchFamily="2" charset="77"/>
                <a:cs typeface="Cordia New" panose="020B0304020202020204" pitchFamily="34" charset="-34"/>
              </a:rPr>
              <a:t>Item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A1844E49-38C4-B046-A6E6-54DB8C564B7D}"/>
              </a:ext>
            </a:extLst>
          </p:cNvPr>
          <p:cNvSpPr/>
          <p:nvPr/>
        </p:nvSpPr>
        <p:spPr>
          <a:xfrm>
            <a:off x="8303743" y="1743943"/>
            <a:ext cx="2057921" cy="2057921"/>
          </a:xfrm>
          <a:prstGeom prst="diamond">
            <a:avLst/>
          </a:prstGeom>
          <a:solidFill>
            <a:schemeClr val="bg1"/>
          </a:solidFill>
          <a:ln>
            <a:gradFill>
              <a:gsLst>
                <a:gs pos="50000">
                  <a:srgbClr val="74A5A6"/>
                </a:gs>
                <a:gs pos="100000">
                  <a:srgbClr val="FB9FFC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4D5E6F"/>
              </a:solidFill>
              <a:latin typeface="Cormorant Infant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2DDECB-04E7-B241-A2E5-F0E4754B20A1}"/>
              </a:ext>
            </a:extLst>
          </p:cNvPr>
          <p:cNvSpPr/>
          <p:nvPr/>
        </p:nvSpPr>
        <p:spPr>
          <a:xfrm>
            <a:off x="8673096" y="2449737"/>
            <a:ext cx="1298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4D5E6F"/>
                </a:solidFill>
                <a:latin typeface="Cormorant Infant" pitchFamily="2" charset="77"/>
              </a:rPr>
              <a:t>Finish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A9E6C5-58D6-B245-B719-10AA144393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Time line</a:t>
            </a:r>
          </a:p>
        </p:txBody>
      </p:sp>
    </p:spTree>
    <p:extLst>
      <p:ext uri="{BB962C8B-B14F-4D97-AF65-F5344CB8AC3E}">
        <p14:creationId xmlns:p14="http://schemas.microsoft.com/office/powerpoint/2010/main" val="247430354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Minimalist">
      <a:dk1>
        <a:srgbClr val="4D5D6E"/>
      </a:dk1>
      <a:lt1>
        <a:srgbClr val="FEFFFF"/>
      </a:lt1>
      <a:dk2>
        <a:srgbClr val="4D5D6E"/>
      </a:dk2>
      <a:lt2>
        <a:srgbClr val="FEFFFF"/>
      </a:lt2>
      <a:accent1>
        <a:srgbClr val="8DDAC4"/>
      </a:accent1>
      <a:accent2>
        <a:srgbClr val="C27AC2"/>
      </a:accent2>
      <a:accent3>
        <a:srgbClr val="FA9FFB"/>
      </a:accent3>
      <a:accent4>
        <a:srgbClr val="FFF0A1"/>
      </a:accent4>
      <a:accent5>
        <a:srgbClr val="74A5A6"/>
      </a:accent5>
      <a:accent6>
        <a:srgbClr val="4D5D6E"/>
      </a:accent6>
      <a:hlink>
        <a:srgbClr val="74A5A6"/>
      </a:hlink>
      <a:folHlink>
        <a:srgbClr val="C27AC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871</Words>
  <Application>Microsoft Office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4" baseType="lpstr">
      <vt:lpstr>Cormorant Infant</vt:lpstr>
      <vt:lpstr>Montserrat</vt:lpstr>
      <vt:lpstr>Quicksand</vt:lpstr>
      <vt:lpstr>SimSun</vt:lpstr>
      <vt:lpstr>Arial</vt:lpstr>
      <vt:lpstr>Calibri</vt:lpstr>
      <vt:lpstr>Cordia New</vt:lpstr>
      <vt:lpstr>Lucida Sans</vt:lpstr>
      <vt:lpstr>Office Theme</vt:lpstr>
      <vt:lpstr>Minimalism</vt:lpstr>
      <vt:lpstr>Hello</vt:lpstr>
      <vt:lpstr>Use more words here</vt:lpstr>
      <vt:lpstr>The simplest things are often the truest.</vt:lpstr>
      <vt:lpstr>Apresentação do PowerPoint</vt:lpstr>
      <vt:lpstr>One big  idea here</vt:lpstr>
      <vt:lpstr>Apresentação do PowerPoint</vt:lpstr>
      <vt:lpstr>Apresentação do PowerPoint</vt:lpstr>
      <vt:lpstr>Apresentação do PowerPoint</vt:lpstr>
      <vt:lpstr>Apresentação do PowerPoint</vt:lpstr>
      <vt:lpstr>Services details</vt:lpstr>
      <vt:lpstr>Apresentação do PowerPoint</vt:lpstr>
      <vt:lpstr>Apresentação do PowerPoint</vt:lpstr>
      <vt:lpstr>Screenshots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Template</dc:title>
  <dc:creator>Khalay Chio</dc:creator>
  <cp:lastModifiedBy>Leandro Jesus</cp:lastModifiedBy>
  <cp:revision>64</cp:revision>
  <dcterms:created xsi:type="dcterms:W3CDTF">2018-11-27T21:18:53Z</dcterms:created>
  <dcterms:modified xsi:type="dcterms:W3CDTF">2019-05-27T19:14:14Z</dcterms:modified>
</cp:coreProperties>
</file>